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  <p:sldMasterId id="2147483662" r:id="rId3"/>
  </p:sldMasterIdLst>
  <p:notesMasterIdLst>
    <p:notesMasterId r:id="rId4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9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48"/>
      <p:bold r:id="rId49"/>
      <p:italic r:id="rId50"/>
      <p:boldItalic r:id="rId51"/>
    </p:embeddedFont>
    <p:embeddedFont>
      <p:font typeface="Open Sans" panose="020B0606030504020204" pitchFamily="34" charset="0"/>
      <p:regular r:id="rId52"/>
      <p:bold r:id="rId53"/>
      <p:italic r:id="rId54"/>
      <p:boldItalic r:id="rId55"/>
    </p:embeddedFont>
    <p:embeddedFont>
      <p:font typeface="Poppins" panose="00000500000000000000" pitchFamily="2" charset="0"/>
      <p:regular r:id="rId56"/>
      <p:bold r:id="rId57"/>
      <p:italic r:id="rId58"/>
      <p:boldItalic r:id="rId59"/>
    </p:embeddedFont>
    <p:embeddedFont>
      <p:font typeface="Proxima Nova" panose="020B0604020202020204" charset="0"/>
      <p:regular r:id="rId60"/>
      <p:bold r:id="rId61"/>
      <p:italic r:id="rId62"/>
      <p:boldItalic r:id="rId63"/>
    </p:embeddedFont>
    <p:embeddedFont>
      <p:font typeface="Roboto Condensed Light" panose="02000000000000000000" pitchFamily="2" charset="0"/>
      <p:regular r:id="rId64"/>
      <p: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6" roundtripDataSignature="AMtx7miJepBrdA3uJm1hYAPTVm43nNLV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67BAFD-CC38-4F66-AA20-098141A0C87E}">
  <a:tblStyle styleId="{1267BAFD-CC38-4F66-AA20-098141A0C87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56FB99-9B61-428C-B912-B15DC9ED6027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6F7"/>
          </a:solidFill>
        </a:fill>
      </a:tcStyle>
    </a:wholeTbl>
    <a:band1H>
      <a:tcTxStyle b="off" i="off"/>
      <a:tcStyle>
        <a:tcBdr/>
        <a:fill>
          <a:solidFill>
            <a:srgbClr val="D8CA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8CA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5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customschemas.google.com/relationships/presentationmetadata" Target="metadata"/><Relationship Id="rId5" Type="http://schemas.openxmlformats.org/officeDocument/2006/relationships/slide" Target="slides/slide2.xml"/><Relationship Id="rId61" Type="http://schemas.openxmlformats.org/officeDocument/2006/relationships/font" Target="fonts/font14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12.fntdata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font" Target="fonts/font3.fntdata"/><Relationship Id="rId5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2" name="Google Shape;9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0ba9ef7306_0_1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9" name="Google Shape;1219;g30ba9ef7306_0_1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30ba9ef7306_0_1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8" name="Google Shape;1258;g30ba9ef7306_0_1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30ba9ef7306_0_1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5" name="Google Shape;1265;g30ba9ef7306_0_1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30ba9ef7306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7" name="Google Shape;1347;g30ba9ef7306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>
          <a:extLst>
            <a:ext uri="{FF2B5EF4-FFF2-40B4-BE49-F238E27FC236}">
              <a16:creationId xmlns:a16="http://schemas.microsoft.com/office/drawing/2014/main" id="{8A91AF22-4AAE-A858-B89A-BA2251D9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30ba9ef7306_0_1239:notes">
            <a:extLst>
              <a:ext uri="{FF2B5EF4-FFF2-40B4-BE49-F238E27FC236}">
                <a16:creationId xmlns:a16="http://schemas.microsoft.com/office/drawing/2014/main" id="{ECAC2484-1265-8106-FC6D-FEA01A74E8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7" name="Google Shape;1347;g30ba9ef7306_0_1239:notes">
            <a:extLst>
              <a:ext uri="{FF2B5EF4-FFF2-40B4-BE49-F238E27FC236}">
                <a16:creationId xmlns:a16="http://schemas.microsoft.com/office/drawing/2014/main" id="{402E706E-243E-B8CD-EF01-6E24D5E5EB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686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30ba9ef7306_0_1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2" name="Google Shape;1352;g30ba9ef7306_0_1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9" name="Google Shape;139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5" name="Google Shape;144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0" name="Google Shape;14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6" name="Google Shape;149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3" name="Google Shape;97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3" name="Google Shape;150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9" name="Google Shape;15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6" name="Google Shape;1556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3" name="Google Shape;156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0" name="Google Shape;1610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7" name="Google Shape;161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4" name="Google Shape;166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31813c2d98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1" name="Google Shape;1671;g31813c2d98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31813c2d981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8" name="Google Shape;1718;g31813c2d981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31813c2d981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5" name="Google Shape;1725;g31813c2d981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0" name="Google Shape;9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31813c2d981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2" name="Google Shape;1772;g31813c2d981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31813c2d981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9" name="Google Shape;1779;g31813c2d981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6" name="Google Shape;1826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2" name="Google Shape;187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9" name="Google Shape;187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6" name="Google Shape;188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31813c2d981_1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3" name="Google Shape;1893;g31813c2d981_1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31813c2d981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0" name="Google Shape;1900;g31813c2d981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7" name="Google Shape;190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3" name="Google Shape;1913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4" name="Google Shape;10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0" name="Google Shape;192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6" name="Google Shape;196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4" name="Google Shape;205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0" name="Google Shape;210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0" name="Google Shape;105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5" name="Google Shape;10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1" name="Google Shape;10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0ba9ef7306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2" name="Google Shape;1132;g30ba9ef7306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0ba9ef7306_0_1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8" name="Google Shape;1178;g30ba9ef7306_0_1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2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36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299" name="Google Shape;299;p36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300" name="Google Shape;300;p36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6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6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6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" name="Google Shape;304;p36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305" name="Google Shape;305;p36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6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307" name="Google Shape;307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9" name="Google Shape;309;p36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310" name="Google Shape;310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12" name="Google Shape;312;p36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36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314" name="Google Shape;314;p36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5" name="Google Shape;315;p3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36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7" name="Google Shape;317;p36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318" name="Google Shape;318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" name="Google Shape;325;p36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326" name="Google Shape;326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3" name="Google Shape;333;p36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334" name="Google Shape;334;p3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37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338" name="Google Shape;338;p3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9" name="Google Shape;339;p37"/>
            <p:cNvGrpSpPr/>
            <p:nvPr/>
          </p:nvGrpSpPr>
          <p:grpSpPr>
            <a:xfrm rot="10800000">
              <a:off x="8452443" y="-7"/>
              <a:ext cx="325155" cy="1788670"/>
              <a:chOff x="8869019" y="-622132"/>
              <a:chExt cx="325155" cy="1788670"/>
            </a:xfrm>
          </p:grpSpPr>
          <p:sp>
            <p:nvSpPr>
              <p:cNvPr id="340" name="Google Shape;340;p37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1" name="Google Shape;341;p37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342" name="Google Shape;342;p3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3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44" name="Google Shape;344;p37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345" name="Google Shape;345;p3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37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348" name="Google Shape;348;p3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37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745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37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351" name="Google Shape;351;p37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52" name="Google Shape;352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Google Shape;356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357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9" name="Google Shape;359;p37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60" name="Google Shape;360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Google Shape;361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7" name="Google Shape;367;p37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368" name="Google Shape;368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75" name="Google Shape;375;p37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376" name="Google Shape;376;p3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7" name="Google Shape;377;p3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78" name="Google Shape;378;p3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ba9ef7306_0_624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4" name="Google Shape;384;g30ba9ef7306_0_624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85" name="Google Shape;385;g30ba9ef7306_0_624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6" name="Google Shape;386;g30ba9ef7306_0_624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387" name="Google Shape;387;g30ba9ef7306_0_624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388" name="Google Shape;388;g30ba9ef7306_0_6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g30ba9ef7306_0_6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0" name="Google Shape;390;g30ba9ef7306_0_62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391" name="Google Shape;391;g30ba9ef7306_0_6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g30ba9ef7306_0_6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3" name="Google Shape;393;g30ba9ef7306_0_624"/>
            <p:cNvGrpSpPr/>
            <p:nvPr/>
          </p:nvGrpSpPr>
          <p:grpSpPr>
            <a:xfrm>
              <a:off x="441574" y="-36652"/>
              <a:ext cx="699940" cy="478601"/>
              <a:chOff x="39723" y="4349022"/>
              <a:chExt cx="1061964" cy="726143"/>
            </a:xfrm>
          </p:grpSpPr>
          <p:grpSp>
            <p:nvGrpSpPr>
              <p:cNvPr id="394" name="Google Shape;39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395" name="Google Shape;39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96" name="Google Shape;39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97" name="Google Shape;39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39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0" name="Google Shape;40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1" name="Google Shape;40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02" name="Google Shape;40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3" name="Google Shape;403;g30ba9ef7306_0_624"/>
            <p:cNvGrpSpPr/>
            <p:nvPr/>
          </p:nvGrpSpPr>
          <p:grpSpPr>
            <a:xfrm>
              <a:off x="955673" y="14"/>
              <a:ext cx="592576" cy="405260"/>
              <a:chOff x="39723" y="4349022"/>
              <a:chExt cx="1061964" cy="726143"/>
            </a:xfrm>
          </p:grpSpPr>
          <p:grpSp>
            <p:nvGrpSpPr>
              <p:cNvPr id="404" name="Google Shape;40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405" name="Google Shape;40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06" name="Google Shape;40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407" name="Google Shape;40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8" name="Google Shape;40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9" name="Google Shape;40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0" name="Google Shape;41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1" name="Google Shape;41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12" name="Google Shape;41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" name="Google Shape;413;g30ba9ef7306_0_624"/>
            <p:cNvGrpSpPr/>
            <p:nvPr/>
          </p:nvGrpSpPr>
          <p:grpSpPr>
            <a:xfrm>
              <a:off x="-1" y="621223"/>
              <a:ext cx="699940" cy="478601"/>
              <a:chOff x="39723" y="4349022"/>
              <a:chExt cx="1061964" cy="726143"/>
            </a:xfrm>
          </p:grpSpPr>
          <p:grpSp>
            <p:nvGrpSpPr>
              <p:cNvPr id="414" name="Google Shape;41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415" name="Google Shape;41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16" name="Google Shape;41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417" name="Google Shape;41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" name="Google Shape;41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" name="Google Shape;41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" name="Google Shape;42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" name="Google Shape;42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22" name="Google Shape;42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3" name="Google Shape;423;g30ba9ef7306_0_62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424" name="Google Shape;424;g30ba9ef7306_0_6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g30ba9ef7306_0_6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g30ba9ef7306_0_6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ba9ef7306_0_8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g30ba9ef7306_0_810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430" name="Google Shape;430;g30ba9ef7306_0_810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431" name="Google Shape;431;g30ba9ef7306_0_81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2" name="Google Shape;432;g30ba9ef7306_0_810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433" name="Google Shape;433;g30ba9ef7306_0_810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g30ba9ef7306_0_810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5" name="Google Shape;435;g30ba9ef7306_0_810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6" name="Google Shape;436;g30ba9ef7306_0_810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437" name="Google Shape;437;g30ba9ef7306_0_810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8" name="Google Shape;438;g30ba9ef7306_0_810"/>
              <p:cNvGrpSpPr/>
              <p:nvPr/>
            </p:nvGrpSpPr>
            <p:grpSpPr>
              <a:xfrm>
                <a:off x="8192875" y="4736396"/>
                <a:ext cx="134004" cy="134004"/>
                <a:chOff x="8356813" y="1074288"/>
                <a:chExt cx="351900" cy="351900"/>
              </a:xfrm>
            </p:grpSpPr>
            <p:sp>
              <p:nvSpPr>
                <p:cNvPr id="439" name="Google Shape;439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40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1" name="Google Shape;441;g30ba9ef7306_0_810"/>
              <p:cNvGrpSpPr/>
              <p:nvPr/>
            </p:nvGrpSpPr>
            <p:grpSpPr>
              <a:xfrm>
                <a:off x="8788200" y="3794721"/>
                <a:ext cx="134004" cy="134004"/>
                <a:chOff x="8356813" y="1074288"/>
                <a:chExt cx="351900" cy="351900"/>
              </a:xfrm>
            </p:grpSpPr>
            <p:sp>
              <p:nvSpPr>
                <p:cNvPr id="442" name="Google Shape;442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4" name="Google Shape;444;g30ba9ef7306_0_810"/>
              <p:cNvGrpSpPr/>
              <p:nvPr/>
            </p:nvGrpSpPr>
            <p:grpSpPr>
              <a:xfrm>
                <a:off x="8654175" y="2424671"/>
                <a:ext cx="134004" cy="134004"/>
                <a:chOff x="8356813" y="1074288"/>
                <a:chExt cx="351900" cy="351900"/>
              </a:xfrm>
            </p:grpSpPr>
            <p:sp>
              <p:nvSpPr>
                <p:cNvPr id="445" name="Google Shape;445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47" name="Google Shape;447;g30ba9ef7306_0_810"/>
          <p:cNvGrpSpPr/>
          <p:nvPr/>
        </p:nvGrpSpPr>
        <p:grpSpPr>
          <a:xfrm rot="-2529045">
            <a:off x="105740" y="3680210"/>
            <a:ext cx="591691" cy="2260270"/>
            <a:chOff x="-132364" y="1829399"/>
            <a:chExt cx="591677" cy="2260214"/>
          </a:xfrm>
        </p:grpSpPr>
        <p:sp>
          <p:nvSpPr>
            <p:cNvPr id="448" name="Google Shape;448;g30ba9ef7306_0_810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30ba9ef7306_0_810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0" name="Google Shape;450;g30ba9ef7306_0_810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451" name="Google Shape;451;g30ba9ef7306_0_810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452" name="Google Shape;452;g30ba9ef7306_0_81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g30ba9ef7306_0_81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g30ba9ef7306_0_81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5" name="Google Shape;455;g30ba9ef7306_0_810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30ba9ef7306_0_810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7" name="Google Shape;457;g30ba9ef7306_0_810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458" name="Google Shape;458;g30ba9ef7306_0_81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g30ba9ef7306_0_81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g30ba9ef7306_0_81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0ba9ef7306_0_8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g30ba9ef7306_0_844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g30ba9ef7306_0_844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g30ba9ef7306_0_844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g30ba9ef7306_0_844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g30ba9ef7306_0_844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g30ba9ef7306_0_844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g30ba9ef7306_0_844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70" name="Google Shape;470;g30ba9ef7306_0_844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71" name="Google Shape;471;g30ba9ef7306_0_844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72" name="Google Shape;472;g30ba9ef7306_0_844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73" name="Google Shape;473;g30ba9ef7306_0_844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474" name="Google Shape;474;g30ba9ef7306_0_844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475" name="Google Shape;475;g30ba9ef7306_0_844"/>
          <p:cNvGrpSpPr/>
          <p:nvPr/>
        </p:nvGrpSpPr>
        <p:grpSpPr>
          <a:xfrm>
            <a:off x="6102850" y="-1735181"/>
            <a:ext cx="4625026" cy="4171657"/>
            <a:chOff x="6026650" y="-1658981"/>
            <a:chExt cx="4625026" cy="4171657"/>
          </a:xfrm>
        </p:grpSpPr>
        <p:pic>
          <p:nvPicPr>
            <p:cNvPr id="476" name="Google Shape;476;g30ba9ef7306_0_84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7" name="Google Shape;477;g30ba9ef7306_0_844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478" name="Google Shape;478;g30ba9ef7306_0_84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g30ba9ef7306_0_84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g30ba9ef7306_0_84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1" name="Google Shape;481;g30ba9ef7306_0_844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482" name="Google Shape;482;g30ba9ef7306_0_844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g30ba9ef7306_0_844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4" name="Google Shape;484;g30ba9ef7306_0_844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485" name="Google Shape;485;g30ba9ef7306_0_844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486" name="Google Shape;486;g30ba9ef7306_0_84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g30ba9ef7306_0_84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g30ba9ef7306_0_84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89" name="Google Shape;489;g30ba9ef7306_0_84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0" name="Google Shape;490;g30ba9ef7306_0_844"/>
            <p:cNvGrpSpPr/>
            <p:nvPr/>
          </p:nvGrpSpPr>
          <p:grpSpPr>
            <a:xfrm rot="-2700000">
              <a:off x="390380" y="4688867"/>
              <a:ext cx="299453" cy="545119"/>
              <a:chOff x="-66423" y="1151064"/>
              <a:chExt cx="299455" cy="545125"/>
            </a:xfrm>
          </p:grpSpPr>
          <p:grpSp>
            <p:nvGrpSpPr>
              <p:cNvPr id="491" name="Google Shape;491;g30ba9ef7306_0_844"/>
              <p:cNvGrpSpPr/>
              <p:nvPr/>
            </p:nvGrpSpPr>
            <p:grpSpPr>
              <a:xfrm>
                <a:off x="-66423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492" name="Google Shape;492;g30ba9ef7306_0_84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" name="Google Shape;493;g30ba9ef7306_0_84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" name="Google Shape;494;g30ba9ef7306_0_84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" name="Google Shape;495;g30ba9ef7306_0_84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" name="Google Shape;496;g30ba9ef7306_0_84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" name="Google Shape;497;g30ba9ef7306_0_84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" name="Google Shape;498;g30ba9ef7306_0_84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9" name="Google Shape;499;g30ba9ef7306_0_844"/>
              <p:cNvGrpSpPr/>
              <p:nvPr/>
            </p:nvGrpSpPr>
            <p:grpSpPr>
              <a:xfrm>
                <a:off x="-66423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500" name="Google Shape;500;g30ba9ef7306_0_84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" name="Google Shape;501;g30ba9ef7306_0_84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" name="Google Shape;502;g30ba9ef7306_0_84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" name="Google Shape;503;g30ba9ef7306_0_84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" name="Google Shape;504;g30ba9ef7306_0_84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" name="Google Shape;505;g30ba9ef7306_0_84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" name="Google Shape;506;g30ba9ef7306_0_84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07" name="Google Shape;507;g30ba9ef7306_0_844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508" name="Google Shape;508;g30ba9ef7306_0_84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09" name="Google Shape;509;g30ba9ef7306_0_84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0" name="Google Shape;510;g30ba9ef7306_0_84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0ba9ef7306_0_89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13" name="Google Shape;513;g30ba9ef7306_0_894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14" name="Google Shape;514;g30ba9ef7306_0_894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30ba9ef7306_0_894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g30ba9ef7306_0_894"/>
          <p:cNvGrpSpPr/>
          <p:nvPr/>
        </p:nvGrpSpPr>
        <p:grpSpPr>
          <a:xfrm>
            <a:off x="2176605" y="-3695660"/>
            <a:ext cx="7317722" cy="6983296"/>
            <a:chOff x="2100405" y="-3619460"/>
            <a:chExt cx="7317722" cy="6983296"/>
          </a:xfrm>
        </p:grpSpPr>
        <p:sp>
          <p:nvSpPr>
            <p:cNvPr id="517" name="Google Shape;517;g30ba9ef7306_0_894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8" name="Google Shape;518;g30ba9ef7306_0_894"/>
            <p:cNvGrpSpPr/>
            <p:nvPr/>
          </p:nvGrpSpPr>
          <p:grpSpPr>
            <a:xfrm rot="2700000">
              <a:off x="7787416" y="120499"/>
              <a:ext cx="582044" cy="582419"/>
              <a:chOff x="959750" y="3039275"/>
              <a:chExt cx="582050" cy="582425"/>
            </a:xfrm>
          </p:grpSpPr>
          <p:sp>
            <p:nvSpPr>
              <p:cNvPr id="519" name="Google Shape;519;g30ba9ef7306_0_89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g30ba9ef7306_0_89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g30ba9ef7306_0_89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g30ba9ef7306_0_89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g30ba9ef7306_0_89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g30ba9ef7306_0_89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g30ba9ef7306_0_89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g30ba9ef7306_0_894"/>
            <p:cNvGrpSpPr/>
            <p:nvPr/>
          </p:nvGrpSpPr>
          <p:grpSpPr>
            <a:xfrm rot="2700000">
              <a:off x="8310741" y="-75301"/>
              <a:ext cx="582044" cy="582419"/>
              <a:chOff x="959750" y="3039275"/>
              <a:chExt cx="582050" cy="582425"/>
            </a:xfrm>
          </p:grpSpPr>
          <p:sp>
            <p:nvSpPr>
              <p:cNvPr id="527" name="Google Shape;527;g30ba9ef7306_0_89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g30ba9ef7306_0_89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g30ba9ef7306_0_89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g30ba9ef7306_0_89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g30ba9ef7306_0_89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g30ba9ef7306_0_89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g30ba9ef7306_0_89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4" name="Google Shape;534;g30ba9ef7306_0_894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30ba9ef7306_0_894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30ba9ef7306_0_894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30ba9ef7306_0_894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" name="Google Shape;538;g30ba9ef7306_0_894"/>
          <p:cNvGrpSpPr/>
          <p:nvPr/>
        </p:nvGrpSpPr>
        <p:grpSpPr>
          <a:xfrm>
            <a:off x="-2424242" y="2074147"/>
            <a:ext cx="6274944" cy="6257753"/>
            <a:chOff x="-2447692" y="2022397"/>
            <a:chExt cx="6274944" cy="6257753"/>
          </a:xfrm>
        </p:grpSpPr>
        <p:grpSp>
          <p:nvGrpSpPr>
            <p:cNvPr id="539" name="Google Shape;539;g30ba9ef7306_0_894"/>
            <p:cNvGrpSpPr/>
            <p:nvPr/>
          </p:nvGrpSpPr>
          <p:grpSpPr>
            <a:xfrm rot="10800000" flipH="1">
              <a:off x="-25334" y="4406388"/>
              <a:ext cx="1538562" cy="971588"/>
              <a:chOff x="-191059" y="95964"/>
              <a:chExt cx="1538562" cy="971588"/>
            </a:xfrm>
          </p:grpSpPr>
          <p:grpSp>
            <p:nvGrpSpPr>
              <p:cNvPr id="540" name="Google Shape;540;g30ba9ef7306_0_894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41" name="Google Shape;541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42" name="Google Shape;542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3" name="Google Shape;543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4" name="Google Shape;544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" name="Google Shape;545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6" name="Google Shape;546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47" name="Google Shape;547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8" name="Google Shape;548;g30ba9ef7306_0_894"/>
              <p:cNvGrpSpPr/>
              <p:nvPr/>
            </p:nvGrpSpPr>
            <p:grpSpPr>
              <a:xfrm>
                <a:off x="584533" y="95964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49" name="Google Shape;549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50" name="Google Shape;550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" name="Google Shape;551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" name="Google Shape;552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" name="Google Shape;553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" name="Google Shape;554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55" name="Google Shape;555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6" name="Google Shape;556;g30ba9ef7306_0_894"/>
              <p:cNvGrpSpPr/>
              <p:nvPr/>
            </p:nvGrpSpPr>
            <p:grpSpPr>
              <a:xfrm>
                <a:off x="530445" y="481914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57" name="Google Shape;557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58" name="Google Shape;558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9" name="Google Shape;559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0" name="Google Shape;560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1" name="Google Shape;561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2" name="Google Shape;562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63" name="Google Shape;563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4" name="Google Shape;564;g30ba9ef7306_0_894"/>
              <p:cNvGrpSpPr/>
              <p:nvPr/>
            </p:nvGrpSpPr>
            <p:grpSpPr>
              <a:xfrm>
                <a:off x="874020" y="312789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65" name="Google Shape;565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66" name="Google Shape;566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7" name="Google Shape;567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8" name="Google Shape;568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9" name="Google Shape;569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0" name="Google Shape;570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71" name="Google Shape;571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72" name="Google Shape;572;g30ba9ef7306_0_894"/>
            <p:cNvGrpSpPr/>
            <p:nvPr/>
          </p:nvGrpSpPr>
          <p:grpSpPr>
            <a:xfrm rot="-3320950" flipH="1">
              <a:off x="-1885522" y="3185659"/>
              <a:ext cx="4889863" cy="3931229"/>
              <a:chOff x="7103825" y="-713112"/>
              <a:chExt cx="3785226" cy="3043150"/>
            </a:xfrm>
          </p:grpSpPr>
          <p:sp>
            <p:nvSpPr>
              <p:cNvPr id="573" name="Google Shape;573;g30ba9ef7306_0_89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4" name="Google Shape;574;g30ba9ef7306_0_894"/>
              <p:cNvPicPr preferRelativeResize="0"/>
              <p:nvPr/>
            </p:nvPicPr>
            <p:blipFill rotWithShape="1">
              <a:blip r:embed="rId2">
                <a:alphaModFix/>
              </a:blip>
              <a:srcRect t="17658" b="17658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75" name="Google Shape;575;g30ba9ef7306_0_894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6" name="Google Shape;576;g30ba9ef7306_0_894"/>
            <p:cNvGrpSpPr/>
            <p:nvPr/>
          </p:nvGrpSpPr>
          <p:grpSpPr>
            <a:xfrm rot="5400000">
              <a:off x="1987129" y="4230949"/>
              <a:ext cx="88143" cy="1137387"/>
              <a:chOff x="3054755" y="4367024"/>
              <a:chExt cx="88143" cy="1137387"/>
            </a:xfrm>
          </p:grpSpPr>
          <p:sp>
            <p:nvSpPr>
              <p:cNvPr id="577" name="Google Shape;577;g30ba9ef7306_0_894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g30ba9ef7306_0_894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0ba9ef7306_0_669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g30ba9ef7306_0_669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582" name="Google Shape;582;g30ba9ef7306_0_66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583" name="Google Shape;583;g30ba9ef7306_0_66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584" name="Google Shape;584;g30ba9ef7306_0_66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5" name="Google Shape;585;g30ba9ef7306_0_66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586" name="Google Shape;586;g30ba9ef7306_0_66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7" name="Google Shape;587;g30ba9ef7306_0_669"/>
              <p:cNvGrpSpPr/>
              <p:nvPr/>
            </p:nvGrpSpPr>
            <p:grpSpPr>
              <a:xfrm>
                <a:off x="8671975" y="2443196"/>
                <a:ext cx="134004" cy="134004"/>
                <a:chOff x="8356813" y="1074288"/>
                <a:chExt cx="351900" cy="351900"/>
              </a:xfrm>
            </p:grpSpPr>
            <p:sp>
              <p:nvSpPr>
                <p:cNvPr id="588" name="Google Shape;588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0" name="Google Shape;590;g30ba9ef7306_0_669"/>
              <p:cNvGrpSpPr/>
              <p:nvPr/>
            </p:nvGrpSpPr>
            <p:grpSpPr>
              <a:xfrm>
                <a:off x="7678525" y="3129396"/>
                <a:ext cx="134004" cy="134004"/>
                <a:chOff x="8356813" y="1074288"/>
                <a:chExt cx="351900" cy="351900"/>
              </a:xfrm>
            </p:grpSpPr>
            <p:sp>
              <p:nvSpPr>
                <p:cNvPr id="591" name="Google Shape;591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3" name="Google Shape;593;g30ba9ef7306_0_669"/>
              <p:cNvGrpSpPr/>
              <p:nvPr/>
            </p:nvGrpSpPr>
            <p:grpSpPr>
              <a:xfrm>
                <a:off x="8062600" y="3503221"/>
                <a:ext cx="134004" cy="134004"/>
                <a:chOff x="8356813" y="1074288"/>
                <a:chExt cx="351900" cy="351900"/>
              </a:xfrm>
            </p:grpSpPr>
            <p:sp>
              <p:nvSpPr>
                <p:cNvPr id="594" name="Google Shape;594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96" name="Google Shape;596;g30ba9ef7306_0_669"/>
            <p:cNvGrpSpPr/>
            <p:nvPr/>
          </p:nvGrpSpPr>
          <p:grpSpPr>
            <a:xfrm>
              <a:off x="121562" y="-846845"/>
              <a:ext cx="88152" cy="2151709"/>
              <a:chOff x="3054755" y="4367024"/>
              <a:chExt cx="88143" cy="1137387"/>
            </a:xfrm>
          </p:grpSpPr>
          <p:sp>
            <p:nvSpPr>
              <p:cNvPr id="597" name="Google Shape;597;g30ba9ef7306_0_66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g30ba9ef7306_0_66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9" name="Google Shape;599;g30ba9ef7306_0_669"/>
            <p:cNvGrpSpPr/>
            <p:nvPr/>
          </p:nvGrpSpPr>
          <p:grpSpPr>
            <a:xfrm>
              <a:off x="361237" y="-718833"/>
              <a:ext cx="88152" cy="2151709"/>
              <a:chOff x="3054755" y="4367024"/>
              <a:chExt cx="88143" cy="1137387"/>
            </a:xfrm>
          </p:grpSpPr>
          <p:sp>
            <p:nvSpPr>
              <p:cNvPr id="600" name="Google Shape;600;g30ba9ef7306_0_66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g30ba9ef7306_0_66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2" name="Google Shape;602;g30ba9ef7306_0_66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3" name="Google Shape;603;g30ba9ef7306_0_669"/>
            <p:cNvGrpSpPr/>
            <p:nvPr/>
          </p:nvGrpSpPr>
          <p:grpSpPr>
            <a:xfrm>
              <a:off x="-175967" y="337267"/>
              <a:ext cx="480890" cy="481200"/>
              <a:chOff x="959750" y="3039275"/>
              <a:chExt cx="582050" cy="582425"/>
            </a:xfrm>
          </p:grpSpPr>
          <p:sp>
            <p:nvSpPr>
              <p:cNvPr id="604" name="Google Shape;604;g30ba9ef7306_0_66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g30ba9ef7306_0_66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g30ba9ef7306_0_66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g30ba9ef7306_0_66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g30ba9ef7306_0_66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g30ba9ef7306_0_66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g30ba9ef7306_0_66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1" name="Google Shape;611;g30ba9ef7306_0_669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612" name="Google Shape;612;g30ba9ef7306_0_66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3" name="Google Shape;613;g30ba9ef7306_0_66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4" name="Google Shape;614;g30ba9ef7306_0_66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615" name="Google Shape;615;g30ba9ef7306_0_66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g30ba9ef7306_0_66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g30ba9ef7306_0_66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8" name="Google Shape;618;g30ba9ef7306_0_66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g30ba9ef7306_0_66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g30ba9ef7306_0_66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g30ba9ef7306_0_66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2" name="Google Shape;622;g30ba9ef7306_0_66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30ba9ef7306_0_66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g30ba9ef7306_0_66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625" name="Google Shape;625;g30ba9ef7306_0_66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6" name="Google Shape;626;g30ba9ef7306_0_66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7" name="Google Shape;627;g30ba9ef7306_0_66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0ba9ef7306_0_7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g30ba9ef7306_0_718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g30ba9ef7306_0_718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32" name="Google Shape;632;g30ba9ef7306_0_718"/>
          <p:cNvGrpSpPr/>
          <p:nvPr/>
        </p:nvGrpSpPr>
        <p:grpSpPr>
          <a:xfrm>
            <a:off x="-96330" y="4888528"/>
            <a:ext cx="1590410" cy="88126"/>
            <a:chOff x="124625" y="4953514"/>
            <a:chExt cx="1137388" cy="88143"/>
          </a:xfrm>
        </p:grpSpPr>
        <p:sp>
          <p:nvSpPr>
            <p:cNvPr id="633" name="Google Shape;633;g30ba9ef7306_0_718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882"/>
                  </a:srgbClr>
                </a:gs>
                <a:gs pos="100000">
                  <a:srgbClr val="FFFFFF">
                    <a:alpha val="45882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30ba9ef7306_0_718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882"/>
                  </a:srgbClr>
                </a:gs>
                <a:gs pos="100000">
                  <a:srgbClr val="FFFFFF">
                    <a:alpha val="45882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5" name="Google Shape;635;g30ba9ef7306_0_718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636" name="Google Shape;636;g30ba9ef7306_0_718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30ba9ef7306_0_718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30ba9ef7306_0_718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30ba9ef7306_0_718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g30ba9ef7306_0_718"/>
          <p:cNvGrpSpPr/>
          <p:nvPr/>
        </p:nvGrpSpPr>
        <p:grpSpPr>
          <a:xfrm>
            <a:off x="4598005" y="-1699037"/>
            <a:ext cx="5579796" cy="3203424"/>
            <a:chOff x="4521805" y="-1546637"/>
            <a:chExt cx="5579796" cy="3203424"/>
          </a:xfrm>
        </p:grpSpPr>
        <p:grpSp>
          <p:nvGrpSpPr>
            <p:cNvPr id="641" name="Google Shape;641;g30ba9ef7306_0_718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642" name="Google Shape;642;g30ba9ef7306_0_718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g30ba9ef7306_0_718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g30ba9ef7306_0_718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45" name="Google Shape;645;g30ba9ef7306_0_71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g30ba9ef7306_0_718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30ba9ef7306_0_718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8" name="Google Shape;648;g30ba9ef7306_0_718"/>
            <p:cNvGrpSpPr/>
            <p:nvPr/>
          </p:nvGrpSpPr>
          <p:grpSpPr>
            <a:xfrm rot="10800000">
              <a:off x="8323180" y="210259"/>
              <a:ext cx="1493504" cy="88126"/>
              <a:chOff x="124625" y="4953514"/>
              <a:chExt cx="1137388" cy="88143"/>
            </a:xfrm>
          </p:grpSpPr>
          <p:sp>
            <p:nvSpPr>
              <p:cNvPr id="649" name="Google Shape;649;g30ba9ef7306_0_718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g30ba9ef7306_0_718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1" name="Google Shape;651;g30ba9ef7306_0_718"/>
            <p:cNvGrpSpPr/>
            <p:nvPr/>
          </p:nvGrpSpPr>
          <p:grpSpPr>
            <a:xfrm>
              <a:off x="4619230" y="-32636"/>
              <a:ext cx="254987" cy="255131"/>
              <a:chOff x="3678700" y="407275"/>
              <a:chExt cx="708100" cy="708500"/>
            </a:xfrm>
          </p:grpSpPr>
          <p:sp>
            <p:nvSpPr>
              <p:cNvPr id="652" name="Google Shape;652;g30ba9ef7306_0_7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g30ba9ef7306_0_7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g30ba9ef7306_0_7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g30ba9ef7306_0_7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g30ba9ef7306_0_7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g30ba9ef7306_0_7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g30ba9ef7306_0_7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9" name="Google Shape;659;g30ba9ef7306_0_718"/>
            <p:cNvGrpSpPr/>
            <p:nvPr/>
          </p:nvGrpSpPr>
          <p:grpSpPr>
            <a:xfrm>
              <a:off x="4521805" y="126714"/>
              <a:ext cx="254987" cy="255131"/>
              <a:chOff x="3678700" y="407275"/>
              <a:chExt cx="708100" cy="708500"/>
            </a:xfrm>
          </p:grpSpPr>
          <p:sp>
            <p:nvSpPr>
              <p:cNvPr id="660" name="Google Shape;660;g30ba9ef7306_0_7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g30ba9ef7306_0_7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g30ba9ef7306_0_7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g30ba9ef7306_0_7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g30ba9ef7306_0_7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g30ba9ef7306_0_7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g30ba9ef7306_0_7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0ba9ef7306_0_757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g30ba9ef7306_0_757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g30ba9ef7306_0_757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g30ba9ef7306_0_7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g30ba9ef7306_0_757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673" name="Google Shape;673;g30ba9ef7306_0_757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674" name="Google Shape;674;g30ba9ef7306_0_757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675" name="Google Shape;675;g30ba9ef7306_0_757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76" name="Google Shape;676;g30ba9ef7306_0_757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77" name="Google Shape;677;g30ba9ef7306_0_757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678" name="Google Shape;678;g30ba9ef7306_0_75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679" name="Google Shape;679;g30ba9ef7306_0_75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680" name="Google Shape;680;g30ba9ef7306_0_75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g30ba9ef7306_0_75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g30ba9ef7306_0_75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g30ba9ef7306_0_75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4" name="Google Shape;684;g30ba9ef7306_0_757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685" name="Google Shape;685;g30ba9ef7306_0_75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86" name="Google Shape;686;g30ba9ef7306_0_75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687" name="Google Shape;687;g30ba9ef7306_0_75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g30ba9ef7306_0_75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9" name="Google Shape;689;g30ba9ef7306_0_75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690" name="Google Shape;690;g30ba9ef7306_0_75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g30ba9ef7306_0_75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92" name="Google Shape;692;g30ba9ef7306_0_75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3" name="Google Shape;693;g30ba9ef7306_0_757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694" name="Google Shape;694;g30ba9ef7306_0_75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5" name="Google Shape;695;g30ba9ef7306_0_75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6" name="Google Shape;696;g30ba9ef7306_0_757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7" name="Google Shape;697;g30ba9ef7306_0_757"/>
            <p:cNvGrpSpPr/>
            <p:nvPr/>
          </p:nvGrpSpPr>
          <p:grpSpPr>
            <a:xfrm rot="-2700000">
              <a:off x="8302149" y="61290"/>
              <a:ext cx="582044" cy="582419"/>
              <a:chOff x="959750" y="3039275"/>
              <a:chExt cx="582050" cy="582425"/>
            </a:xfrm>
          </p:grpSpPr>
          <p:sp>
            <p:nvSpPr>
              <p:cNvPr id="698" name="Google Shape;698;g30ba9ef7306_0_75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g30ba9ef7306_0_75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g30ba9ef7306_0_75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g30ba9ef7306_0_75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g30ba9ef7306_0_75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g30ba9ef7306_0_75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g30ba9ef7306_0_75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" name="Google Shape;705;g30ba9ef7306_0_757"/>
            <p:cNvGrpSpPr/>
            <p:nvPr/>
          </p:nvGrpSpPr>
          <p:grpSpPr>
            <a:xfrm rot="-2700000">
              <a:off x="8551449" y="61290"/>
              <a:ext cx="582044" cy="582419"/>
              <a:chOff x="959750" y="3039275"/>
              <a:chExt cx="582050" cy="582425"/>
            </a:xfrm>
          </p:grpSpPr>
          <p:sp>
            <p:nvSpPr>
              <p:cNvPr id="706" name="Google Shape;706;g30ba9ef7306_0_75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g30ba9ef7306_0_75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g30ba9ef7306_0_75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g30ba9ef7306_0_75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g30ba9ef7306_0_75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g30ba9ef7306_0_75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g30ba9ef7306_0_75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3" name="Google Shape;713;g30ba9ef7306_0_757"/>
          <p:cNvGrpSpPr/>
          <p:nvPr/>
        </p:nvGrpSpPr>
        <p:grpSpPr>
          <a:xfrm rot="2700000">
            <a:off x="8945322" y="2352176"/>
            <a:ext cx="439196" cy="439096"/>
            <a:chOff x="1101075" y="2142375"/>
            <a:chExt cx="439200" cy="439100"/>
          </a:xfrm>
        </p:grpSpPr>
        <p:sp>
          <p:nvSpPr>
            <p:cNvPr id="714" name="Google Shape;714;g30ba9ef7306_0_75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30ba9ef7306_0_75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6" name="Google Shape;716;g30ba9ef7306_0_75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717" name="Google Shape;717;g30ba9ef7306_0_75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8" name="Google Shape;718;g30ba9ef7306_0_75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19" name="Google Shape;719;g30ba9ef7306_0_75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0ba9ef7306_0_9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22" name="Google Shape;722;g30ba9ef7306_0_962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723" name="Google Shape;723;g30ba9ef7306_0_962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724" name="Google Shape;724;g30ba9ef7306_0_962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25" name="Google Shape;725;g30ba9ef7306_0_962"/>
              <p:cNvGrpSpPr/>
              <p:nvPr/>
            </p:nvGrpSpPr>
            <p:grpSpPr>
              <a:xfrm rot="-2700000">
                <a:off x="10493" y="4440581"/>
                <a:ext cx="582044" cy="582419"/>
                <a:chOff x="959750" y="3039275"/>
                <a:chExt cx="582050" cy="582425"/>
              </a:xfrm>
            </p:grpSpPr>
            <p:sp>
              <p:nvSpPr>
                <p:cNvPr id="726" name="Google Shape;726;g30ba9ef7306_0_962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g30ba9ef7306_0_962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g30ba9ef7306_0_962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g30ba9ef7306_0_962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g30ba9ef7306_0_962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731;g30ba9ef7306_0_962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732;g30ba9ef7306_0_962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3" name="Google Shape;733;g30ba9ef7306_0_962"/>
              <p:cNvGrpSpPr/>
              <p:nvPr/>
            </p:nvGrpSpPr>
            <p:grpSpPr>
              <a:xfrm rot="-2700000">
                <a:off x="-183257" y="2704591"/>
                <a:ext cx="582044" cy="582419"/>
                <a:chOff x="959750" y="3039275"/>
                <a:chExt cx="582050" cy="582425"/>
              </a:xfrm>
            </p:grpSpPr>
            <p:sp>
              <p:nvSpPr>
                <p:cNvPr id="734" name="Google Shape;734;g30ba9ef7306_0_962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g30ba9ef7306_0_962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736;g30ba9ef7306_0_962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g30ba9ef7306_0_962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738;g30ba9ef7306_0_962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" name="Google Shape;739;g30ba9ef7306_0_962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740;g30ba9ef7306_0_962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41" name="Google Shape;741;g30ba9ef7306_0_962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2" name="Google Shape;742;g30ba9ef7306_0_962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743" name="Google Shape;743;g30ba9ef7306_0_96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g30ba9ef7306_0_96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5" name="Google Shape;745;g30ba9ef7306_0_962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746" name="Google Shape;746;g30ba9ef7306_0_96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g30ba9ef7306_0_96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48" name="Google Shape;748;g30ba9ef7306_0_962"/>
          <p:cNvGrpSpPr/>
          <p:nvPr/>
        </p:nvGrpSpPr>
        <p:grpSpPr>
          <a:xfrm>
            <a:off x="6642300" y="-415702"/>
            <a:ext cx="4558967" cy="1887076"/>
            <a:chOff x="6566100" y="-415702"/>
            <a:chExt cx="4558967" cy="1887076"/>
          </a:xfrm>
        </p:grpSpPr>
        <p:pic>
          <p:nvPicPr>
            <p:cNvPr id="749" name="Google Shape;749;g30ba9ef7306_0_962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0" name="Google Shape;750;g30ba9ef7306_0_962"/>
            <p:cNvGrpSpPr/>
            <p:nvPr/>
          </p:nvGrpSpPr>
          <p:grpSpPr>
            <a:xfrm rot="5400000">
              <a:off x="7714061" y="-991385"/>
              <a:ext cx="1433417" cy="2584782"/>
              <a:chOff x="-363163" y="-645595"/>
              <a:chExt cx="1433417" cy="2584782"/>
            </a:xfrm>
          </p:grpSpPr>
          <p:grpSp>
            <p:nvGrpSpPr>
              <p:cNvPr id="751" name="Google Shape;751;g30ba9ef7306_0_962"/>
              <p:cNvGrpSpPr/>
              <p:nvPr/>
            </p:nvGrpSpPr>
            <p:grpSpPr>
              <a:xfrm rot="10800000">
                <a:off x="-64596" y="-645595"/>
                <a:ext cx="1134850" cy="2370191"/>
                <a:chOff x="-575575" y="3685599"/>
                <a:chExt cx="1421049" cy="2967933"/>
              </a:xfrm>
            </p:grpSpPr>
            <p:sp>
              <p:nvSpPr>
                <p:cNvPr id="752" name="Google Shape;752;g30ba9ef7306_0_962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g30ba9ef7306_0_962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54" name="Google Shape;754;g30ba9ef7306_0_962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g30ba9ef7306_0_962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56" name="Google Shape;756;g30ba9ef7306_0_962"/>
              <p:cNvGrpSpPr/>
              <p:nvPr/>
            </p:nvGrpSpPr>
            <p:grpSpPr>
              <a:xfrm rot="-2700000" flipH="1">
                <a:off x="-216371" y="1084102"/>
                <a:ext cx="708093" cy="708493"/>
                <a:chOff x="3678700" y="407275"/>
                <a:chExt cx="708100" cy="708500"/>
              </a:xfrm>
            </p:grpSpPr>
            <p:sp>
              <p:nvSpPr>
                <p:cNvPr id="757" name="Google Shape;757;g30ba9ef7306_0_962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" name="Google Shape;758;g30ba9ef7306_0_962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g30ba9ef7306_0_962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" name="Google Shape;760;g30ba9ef7306_0_962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Google Shape;761;g30ba9ef7306_0_962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g30ba9ef7306_0_962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g30ba9ef7306_0_962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64" name="Google Shape;764;g30ba9ef7306_0_962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65" name="Google Shape;765;g30ba9ef7306_0_96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66" name="Google Shape;766;g30ba9ef7306_0_96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67" name="Google Shape;767;g30ba9ef7306_0_96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0ba9ef7306_0_1010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0" name="Google Shape;770;g30ba9ef7306_0_1010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0ba9ef7306_0_10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73" name="Google Shape;773;g30ba9ef7306_0_1013"/>
          <p:cNvGrpSpPr/>
          <p:nvPr/>
        </p:nvGrpSpPr>
        <p:grpSpPr>
          <a:xfrm>
            <a:off x="7810267" y="-622132"/>
            <a:ext cx="2587792" cy="2725915"/>
            <a:chOff x="7810267" y="-622132"/>
            <a:chExt cx="2587792" cy="2725915"/>
          </a:xfrm>
        </p:grpSpPr>
        <p:grpSp>
          <p:nvGrpSpPr>
            <p:cNvPr id="774" name="Google Shape;774;g30ba9ef7306_0_1013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775" name="Google Shape;775;g30ba9ef7306_0_101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g30ba9ef7306_0_101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g30ba9ef7306_0_101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8" name="Google Shape;778;g30ba9ef7306_0_1013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779" name="Google Shape;779;g30ba9ef7306_0_101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0196"/>
                    </a:srgbClr>
                  </a:gs>
                  <a:gs pos="100000">
                    <a:srgbClr val="FFFFFF">
                      <a:alpha val="3019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0" name="Google Shape;780;g30ba9ef7306_0_1013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781" name="Google Shape;781;g30ba9ef7306_0_10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" name="Google Shape;782;g30ba9ef7306_0_10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83" name="Google Shape;783;g30ba9ef7306_0_1013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30ba9ef7306_0_1013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5" name="Google Shape;785;g30ba9ef7306_0_1013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786" name="Google Shape;786;g30ba9ef7306_0_101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7" name="Google Shape;787;g30ba9ef7306_0_1013"/>
            <p:cNvGrpSpPr/>
            <p:nvPr/>
          </p:nvGrpSpPr>
          <p:grpSpPr>
            <a:xfrm rot="10800000">
              <a:off x="8452445" y="-7"/>
              <a:ext cx="325154" cy="1788670"/>
              <a:chOff x="8869019" y="-622132"/>
              <a:chExt cx="325154" cy="1788670"/>
            </a:xfrm>
          </p:grpSpPr>
          <p:sp>
            <p:nvSpPr>
              <p:cNvPr id="788" name="Google Shape;788;g30ba9ef7306_0_101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30196"/>
                    </a:srgbClr>
                  </a:gs>
                  <a:gs pos="40000">
                    <a:srgbClr val="FF9900">
                      <a:alpha val="30196"/>
                    </a:srgbClr>
                  </a:gs>
                  <a:gs pos="100000">
                    <a:srgbClr val="FFFFFF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9" name="Google Shape;789;g30ba9ef7306_0_1013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790" name="Google Shape;790;g30ba9ef7306_0_10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" name="Google Shape;791;g30ba9ef7306_0_10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792" name="Google Shape;792;g30ba9ef7306_0_1013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793" name="Google Shape;793;g30ba9ef7306_0_1013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30ba9ef7306_0_1013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g30ba9ef7306_0_1013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796" name="Google Shape;796;g30ba9ef7306_0_101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7" name="Google Shape;797;g30ba9ef7306_0_1013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8" name="Google Shape;798;g30ba9ef7306_0_1013"/>
            <p:cNvGrpSpPr/>
            <p:nvPr/>
          </p:nvGrpSpPr>
          <p:grpSpPr>
            <a:xfrm>
              <a:off x="58899" y="4608582"/>
              <a:ext cx="604346" cy="657081"/>
              <a:chOff x="58899" y="4608582"/>
              <a:chExt cx="604346" cy="657081"/>
            </a:xfrm>
          </p:grpSpPr>
          <p:grpSp>
            <p:nvGrpSpPr>
              <p:cNvPr id="799" name="Google Shape;799;g30ba9ef7306_0_1013"/>
              <p:cNvGrpSpPr/>
              <p:nvPr/>
            </p:nvGrpSpPr>
            <p:grpSpPr>
              <a:xfrm rot="10800000">
                <a:off x="58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00" name="Google Shape;800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" name="Google Shape;801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" name="Google Shape;802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" name="Google Shape;803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" name="Google Shape;804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" name="Google Shape;805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806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7" name="Google Shape;807;g30ba9ef7306_0_1013"/>
              <p:cNvGrpSpPr/>
              <p:nvPr/>
            </p:nvGrpSpPr>
            <p:grpSpPr>
              <a:xfrm rot="10800000">
                <a:off x="334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08" name="Google Shape;808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9" name="Google Shape;809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0" name="Google Shape;810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1" name="Google Shape;811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Google Shape;812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3" name="Google Shape;813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4" name="Google Shape;814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5" name="Google Shape;815;g30ba9ef7306_0_1013"/>
              <p:cNvGrpSpPr/>
              <p:nvPr/>
            </p:nvGrpSpPr>
            <p:grpSpPr>
              <a:xfrm rot="10800000">
                <a:off x="282574" y="4937132"/>
                <a:ext cx="328346" cy="328531"/>
                <a:chOff x="3678700" y="407275"/>
                <a:chExt cx="708100" cy="708500"/>
              </a:xfrm>
            </p:grpSpPr>
            <p:sp>
              <p:nvSpPr>
                <p:cNvPr id="816" name="Google Shape;816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" name="Google Shape;817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" name="Google Shape;818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" name="Google Shape;819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" name="Google Shape;820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" name="Google Shape;821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" name="Google Shape;822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23" name="Google Shape;823;g30ba9ef7306_0_1013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824" name="Google Shape;824;g30ba9ef7306_0_101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25" name="Google Shape;825;g30ba9ef7306_0_101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26" name="Google Shape;826;g30ba9ef7306_0_101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g30ba9ef7306_0_107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830" name="Google Shape;830;g30ba9ef7306_0_107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831" name="Google Shape;831;g30ba9ef7306_0_107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g30ba9ef7306_0_107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g30ba9ef7306_0_107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g30ba9ef7306_0_107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5" name="Google Shape;835;g30ba9ef7306_0_1070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836" name="Google Shape;836;g30ba9ef7306_0_107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37" name="Google Shape;837;g30ba9ef7306_0_107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838" name="Google Shape;838;g30ba9ef7306_0_107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" name="Google Shape;839;g30ba9ef7306_0_107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0" name="Google Shape;840;g30ba9ef7306_0_107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841" name="Google Shape;841;g30ba9ef7306_0_107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g30ba9ef7306_0_107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43" name="Google Shape;843;g30ba9ef7306_0_107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4" name="Google Shape;844;g30ba9ef7306_0_1070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845" name="Google Shape;845;g30ba9ef7306_0_107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6" name="Google Shape;846;g30ba9ef7306_0_107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7" name="Google Shape;847;g30ba9ef7306_0_107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8" name="Google Shape;848;g30ba9ef7306_0_1070"/>
            <p:cNvGrpSpPr/>
            <p:nvPr/>
          </p:nvGrpSpPr>
          <p:grpSpPr>
            <a:xfrm rot="-2700000">
              <a:off x="8302149" y="61290"/>
              <a:ext cx="582044" cy="582419"/>
              <a:chOff x="959750" y="3039275"/>
              <a:chExt cx="582050" cy="582425"/>
            </a:xfrm>
          </p:grpSpPr>
          <p:sp>
            <p:nvSpPr>
              <p:cNvPr id="849" name="Google Shape;849;g30ba9ef7306_0_107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g30ba9ef7306_0_107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g30ba9ef7306_0_107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g30ba9ef7306_0_107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g30ba9ef7306_0_107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g30ba9ef7306_0_107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g30ba9ef7306_0_107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6" name="Google Shape;856;g30ba9ef7306_0_1070"/>
            <p:cNvGrpSpPr/>
            <p:nvPr/>
          </p:nvGrpSpPr>
          <p:grpSpPr>
            <a:xfrm rot="-2700000">
              <a:off x="8551449" y="61290"/>
              <a:ext cx="582044" cy="582419"/>
              <a:chOff x="959750" y="3039275"/>
              <a:chExt cx="582050" cy="582425"/>
            </a:xfrm>
          </p:grpSpPr>
          <p:sp>
            <p:nvSpPr>
              <p:cNvPr id="857" name="Google Shape;857;g30ba9ef7306_0_107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g30ba9ef7306_0_107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g30ba9ef7306_0_107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g30ba9ef7306_0_107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g30ba9ef7306_0_107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g30ba9ef7306_0_107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g30ba9ef7306_0_107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64" name="Google Shape;864;g30ba9ef7306_0_1070"/>
          <p:cNvGrpSpPr/>
          <p:nvPr/>
        </p:nvGrpSpPr>
        <p:grpSpPr>
          <a:xfrm rot="2700000">
            <a:off x="8945322" y="2352176"/>
            <a:ext cx="439196" cy="439096"/>
            <a:chOff x="1101075" y="2142375"/>
            <a:chExt cx="439200" cy="439100"/>
          </a:xfrm>
        </p:grpSpPr>
        <p:sp>
          <p:nvSpPr>
            <p:cNvPr id="865" name="Google Shape;865;g30ba9ef7306_0_107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30ba9ef7306_0_107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Google Shape;868;g30ba9ef7306_0_1109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869" name="Google Shape;869;g30ba9ef7306_0_110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0" name="Google Shape;870;g30ba9ef7306_0_1109"/>
            <p:cNvGrpSpPr/>
            <p:nvPr/>
          </p:nvGrpSpPr>
          <p:grpSpPr>
            <a:xfrm rot="10800000">
              <a:off x="8452445" y="-7"/>
              <a:ext cx="325154" cy="1788670"/>
              <a:chOff x="8869019" y="-622132"/>
              <a:chExt cx="325154" cy="1788670"/>
            </a:xfrm>
          </p:grpSpPr>
          <p:sp>
            <p:nvSpPr>
              <p:cNvPr id="871" name="Google Shape;871;g30ba9ef7306_0_1109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72" name="Google Shape;872;g30ba9ef7306_0_1109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873" name="Google Shape;873;g30ba9ef7306_0_110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g30ba9ef7306_0_110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875" name="Google Shape;875;g30ba9ef7306_0_1109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876" name="Google Shape;876;g30ba9ef7306_0_1109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30ba9ef7306_0_1109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8" name="Google Shape;878;g30ba9ef7306_0_1109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879" name="Google Shape;879;g30ba9ef7306_0_110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0" name="Google Shape;880;g30ba9ef7306_0_1109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745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1" name="Google Shape;881;g30ba9ef7306_0_1109"/>
            <p:cNvGrpSpPr/>
            <p:nvPr/>
          </p:nvGrpSpPr>
          <p:grpSpPr>
            <a:xfrm>
              <a:off x="58899" y="4608582"/>
              <a:ext cx="604346" cy="657081"/>
              <a:chOff x="58899" y="4608582"/>
              <a:chExt cx="604346" cy="657081"/>
            </a:xfrm>
          </p:grpSpPr>
          <p:grpSp>
            <p:nvGrpSpPr>
              <p:cNvPr id="882" name="Google Shape;882;g30ba9ef7306_0_1109"/>
              <p:cNvGrpSpPr/>
              <p:nvPr/>
            </p:nvGrpSpPr>
            <p:grpSpPr>
              <a:xfrm rot="10800000">
                <a:off x="58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83" name="Google Shape;883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" name="Google Shape;886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" name="Google Shape;887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" name="Google Shape;888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" name="Google Shape;889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0" name="Google Shape;890;g30ba9ef7306_0_1109"/>
              <p:cNvGrpSpPr/>
              <p:nvPr/>
            </p:nvGrpSpPr>
            <p:grpSpPr>
              <a:xfrm rot="10800000">
                <a:off x="334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91" name="Google Shape;891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" name="Google Shape;892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" name="Google Shape;893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" name="Google Shape;894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" name="Google Shape;895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" name="Google Shape;897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g30ba9ef7306_0_1109"/>
              <p:cNvGrpSpPr/>
              <p:nvPr/>
            </p:nvGrpSpPr>
            <p:grpSpPr>
              <a:xfrm rot="10800000">
                <a:off x="282574" y="4937132"/>
                <a:ext cx="328346" cy="328531"/>
                <a:chOff x="3678700" y="407275"/>
                <a:chExt cx="708100" cy="708500"/>
              </a:xfrm>
            </p:grpSpPr>
            <p:sp>
              <p:nvSpPr>
                <p:cNvPr id="899" name="Google Shape;899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" name="Google Shape;900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" name="Google Shape;901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" name="Google Shape;902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" name="Google Shape;903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" name="Google Shape;904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" name="Google Shape;905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06" name="Google Shape;906;g30ba9ef7306_0_1109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907" name="Google Shape;907;g30ba9ef7306_0_110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08" name="Google Shape;908;g30ba9ef7306_0_110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09" name="Google Shape;909;g30ba9ef7306_0_110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5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8" name="Google Shape;18;p25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19" name="Google Shape;19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" name="Google Shape;20;p25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21" name="Google Shape;21;p25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" name="Google Shape;22;p25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3" name="Google Shape;23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4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" name="Google Shape;25;p25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6" name="Google Shape;26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" name="Google Shape;28;p25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29" name="Google Shape;29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1" name="Google Shape;31;p25"/>
            <p:cNvGrpSpPr/>
            <p:nvPr/>
          </p:nvGrpSpPr>
          <p:grpSpPr>
            <a:xfrm>
              <a:off x="121568" y="-846844"/>
              <a:ext cx="88152" cy="2151709"/>
              <a:chOff x="3054755" y="4367024"/>
              <a:chExt cx="88143" cy="1137387"/>
            </a:xfrm>
          </p:grpSpPr>
          <p:sp>
            <p:nvSpPr>
              <p:cNvPr id="32" name="Google Shape;32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" name="Google Shape;34;p25"/>
            <p:cNvGrpSpPr/>
            <p:nvPr/>
          </p:nvGrpSpPr>
          <p:grpSpPr>
            <a:xfrm>
              <a:off x="361243" y="-718832"/>
              <a:ext cx="88152" cy="2151709"/>
              <a:chOff x="3054755" y="4367024"/>
              <a:chExt cx="88143" cy="1137387"/>
            </a:xfrm>
          </p:grpSpPr>
          <p:sp>
            <p:nvSpPr>
              <p:cNvPr id="35" name="Google Shape;35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25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38;p25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39" name="Google Shape;39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" name="Google Shape;46;p25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47" name="Google Shape;47;p25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" name="Google Shape;48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" name="Google Shape;49;p25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50" name="Google Shape;50;p25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5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5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oogle Shape;53;p25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54" name="Google Shape;54;p2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" name="Google Shape;57;p25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5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59;p25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60" name="Google Shape;60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" name="Google Shape;61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" name="Google Shape;62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24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68" name="Google Shape;68;p24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69" name="Google Shape;69;p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2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72" name="Google Shape;72;p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24"/>
            <p:cNvGrpSpPr/>
            <p:nvPr/>
          </p:nvGrpSpPr>
          <p:grpSpPr>
            <a:xfrm>
              <a:off x="441574" y="-36652"/>
              <a:ext cx="699940" cy="478601"/>
              <a:chOff x="39723" y="4349021"/>
              <a:chExt cx="1061964" cy="726143"/>
            </a:xfrm>
          </p:grpSpPr>
          <p:grpSp>
            <p:nvGrpSpPr>
              <p:cNvPr id="75" name="Google Shape;7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6" name="Google Shape;7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7" name="Google Shape;7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78" name="Google Shape;7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" name="Google Shape;7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" name="Google Shape;8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1" name="Google Shape;8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" name="Google Shape;8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83" name="Google Shape;8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24"/>
            <p:cNvGrpSpPr/>
            <p:nvPr/>
          </p:nvGrpSpPr>
          <p:grpSpPr>
            <a:xfrm>
              <a:off x="955673" y="11"/>
              <a:ext cx="592576" cy="405260"/>
              <a:chOff x="39723" y="4349021"/>
              <a:chExt cx="1061964" cy="726143"/>
            </a:xfrm>
          </p:grpSpPr>
          <p:grpSp>
            <p:nvGrpSpPr>
              <p:cNvPr id="85" name="Google Shape;8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6" name="Google Shape;8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7" name="Google Shape;8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88" name="Google Shape;8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" name="Google Shape;8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" name="Google Shape;9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" name="Google Shape;9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" name="Google Shape;9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93" name="Google Shape;9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" name="Google Shape;94;p24"/>
            <p:cNvGrpSpPr/>
            <p:nvPr/>
          </p:nvGrpSpPr>
          <p:grpSpPr>
            <a:xfrm>
              <a:off x="-1" y="621223"/>
              <a:ext cx="699940" cy="478601"/>
              <a:chOff x="39723" y="4349021"/>
              <a:chExt cx="1061964" cy="726143"/>
            </a:xfrm>
          </p:grpSpPr>
          <p:grpSp>
            <p:nvGrpSpPr>
              <p:cNvPr id="95" name="Google Shape;9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" name="Google Shape;9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7" name="Google Shape;9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98" name="Google Shape;9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" name="Google Shape;9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0" name="Google Shape;10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" name="Google Shape;10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" name="Google Shape;10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03" name="Google Shape;10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" name="Google Shape;104;p2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05" name="Google Shape;105;p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7" name="Google Shape;117;p27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8" name="Google Shape;118;p27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9" name="Google Shape;119;p2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20" name="Google Shape;120;p2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21" name="Google Shape;121;p2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2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" name="Google Shape;125;p27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126" name="Google Shape;126;p2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7" name="Google Shape;127;p2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28" name="Google Shape;128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0" name="Google Shape;130;p2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1" name="Google Shape;131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33" name="Google Shape;133;p2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27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135" name="Google Shape;135;p2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" name="Google Shape;136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7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" name="Google Shape;138;p27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9" name="Google Shape;139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" name="Google Shape;146;p27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47" name="Google Shape;147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" name="Google Shape;154;p27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55" name="Google Shape;155;p2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58" name="Google Shape;158;p2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9" name="Google Shape;159;p2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0" name="Google Shape;160;p2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64" name="Google Shape;164;p28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65" name="Google Shape;165;p2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" name="Google Shape;166;p28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67" name="Google Shape;167;p28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8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9" name="Google Shape;169;p28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" name="Google Shape;170;p28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71" name="Google Shape;171;p28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2" name="Google Shape;172;p28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73" name="Google Shape;173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5" name="Google Shape;175;p28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76" name="Google Shape;176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8" name="Google Shape;178;p28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79" name="Google Shape;179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81" name="Google Shape;181;p28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82" name="Google Shape;182;p28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8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28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85" name="Google Shape;185;p28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86" name="Google Shape;186;p2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9" name="Google Shape;189;p28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" name="Google Shape;191;p28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92" name="Google Shape;192;p28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8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8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5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55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55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5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5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55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55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4" name="Google Shape;204;p55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5" name="Google Shape;205;p55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6" name="Google Shape;206;p55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7" name="Google Shape;207;p55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08" name="Google Shape;208;p55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209" name="Google Shape;209;p55"/>
          <p:cNvGrpSpPr/>
          <p:nvPr/>
        </p:nvGrpSpPr>
        <p:grpSpPr>
          <a:xfrm>
            <a:off x="6102850" y="-1735181"/>
            <a:ext cx="4625026" cy="4171657"/>
            <a:chOff x="6026650" y="-1658981"/>
            <a:chExt cx="4625026" cy="4171657"/>
          </a:xfrm>
        </p:grpSpPr>
        <p:pic>
          <p:nvPicPr>
            <p:cNvPr id="210" name="Google Shape;210;p5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1" name="Google Shape;211;p55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212" name="Google Shape;212;p55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55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55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5;p55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216" name="Google Shape;216;p55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55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8" name="Google Shape;218;p55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219" name="Google Shape;219;p55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220" name="Google Shape;220;p5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5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5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23" name="Google Shape;223;p5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4" name="Google Shape;224;p55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225" name="Google Shape;225;p55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226" name="Google Shape;226;p5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5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p5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5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5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5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5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3" name="Google Shape;233;p55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234" name="Google Shape;234;p5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5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5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5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5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5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5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41" name="Google Shape;241;p55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242" name="Google Shape;242;p5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3" name="Google Shape;243;p5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44" name="Google Shape;244;p5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7" name="Google Shape;247;p31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248" name="Google Shape;248;p31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249" name="Google Shape;249;p31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0" name="Google Shape;250;p31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251" name="Google Shape;251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8" name="Google Shape;258;p31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259" name="Google Shape;259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6" name="Google Shape;266;p31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7" name="Google Shape;267;p31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268" name="Google Shape;268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0" name="Google Shape;270;p31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271" name="Google Shape;271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3" name="Google Shape;273;p31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274" name="Google Shape;274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5" name="Google Shape;275;p31"/>
            <p:cNvGrpSpPr/>
            <p:nvPr/>
          </p:nvGrpSpPr>
          <p:grpSpPr>
            <a:xfrm rot="5400000">
              <a:off x="7714063" y="-991384"/>
              <a:ext cx="1433416" cy="2584783"/>
              <a:chOff x="-363162" y="-645597"/>
              <a:chExt cx="1433416" cy="2584783"/>
            </a:xfrm>
          </p:grpSpPr>
          <p:grpSp>
            <p:nvGrpSpPr>
              <p:cNvPr id="276" name="Google Shape;276;p31"/>
              <p:cNvGrpSpPr/>
              <p:nvPr/>
            </p:nvGrpSpPr>
            <p:grpSpPr>
              <a:xfrm rot="10800000">
                <a:off x="-64596" y="-645597"/>
                <a:ext cx="1134850" cy="2370192"/>
                <a:chOff x="-575575" y="3685599"/>
                <a:chExt cx="1421049" cy="2967933"/>
              </a:xfrm>
            </p:grpSpPr>
            <p:sp>
              <p:nvSpPr>
                <p:cNvPr id="277" name="Google Shape;277;p31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31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9" name="Google Shape;279;p31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1" name="Google Shape;281;p31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282" name="Google Shape;28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89" name="Google Shape;289;p31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290" name="Google Shape;290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1" name="Google Shape;291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92" name="Google Shape;292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5" name="Google Shape;295;p32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ba9ef7306_0_6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381" name="Google Shape;381;g30ba9ef7306_0_62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jp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11" Type="http://schemas.openxmlformats.org/officeDocument/2006/relationships/image" Target="../media/image8.jpg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10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"/>
          <p:cNvSpPr txBox="1"/>
          <p:nvPr/>
        </p:nvSpPr>
        <p:spPr>
          <a:xfrm>
            <a:off x="1096850" y="3891680"/>
            <a:ext cx="58840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A5A5A5"/>
                </a:solidFill>
                <a:latin typeface="Poppins"/>
                <a:ea typeface="Poppins"/>
                <a:cs typeface="Poppins"/>
                <a:sym typeface="Poppins"/>
              </a:rPr>
              <a:t>Leonel Aranda • Cristian Vernal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"/>
          <p:cNvSpPr txBox="1"/>
          <p:nvPr/>
        </p:nvSpPr>
        <p:spPr>
          <a:xfrm>
            <a:off x="1096850" y="1548928"/>
            <a:ext cx="6974700" cy="1984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45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Gestión Integral de Faenas</a:t>
            </a:r>
            <a:br>
              <a:rPr lang="en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800" b="0" i="0" u="none" strike="noStrike" cap="none">
                <a:solidFill>
                  <a:srgbClr val="4896DF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Proyecto de Título</a:t>
            </a:r>
            <a:endParaRPr sz="3200" b="0" i="0" u="none" strike="noStrike" cap="none">
              <a:solidFill>
                <a:srgbClr val="4896D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916" name="Google Shape;916;p1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917" name="Google Shape;917;p1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8" name="Google Shape;918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919" name="Google Shape;919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1" name="Google Shape;921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922" name="Google Shape;922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924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925" name="Google Shape;925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7" name="Google Shape;927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8" name="Google Shape;928;p1"/>
          <p:cNvGrpSpPr/>
          <p:nvPr/>
        </p:nvGrpSpPr>
        <p:grpSpPr>
          <a:xfrm rot="10800000">
            <a:off x="-2865762" y="-4323783"/>
            <a:ext cx="4268216" cy="6666030"/>
            <a:chOff x="6128138" y="-1301175"/>
            <a:chExt cx="4268216" cy="6666030"/>
          </a:xfrm>
        </p:grpSpPr>
        <p:sp>
          <p:nvSpPr>
            <p:cNvPr id="929" name="Google Shape;929;p1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4" name="Google Shape;934;p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5" name="Google Shape;935;p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936" name="Google Shape;936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3" name="Google Shape;943;p1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944" name="Google Shape;944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1" name="Google Shape;951;p1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952" name="Google Shape;952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4" name="Google Shape;954;p1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955" name="Google Shape;955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7" name="Google Shape;957;p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8" name="Google Shape;958;p1"/>
          <p:cNvGrpSpPr/>
          <p:nvPr/>
        </p:nvGrpSpPr>
        <p:grpSpPr>
          <a:xfrm>
            <a:off x="6461926" y="1109875"/>
            <a:ext cx="3504715" cy="5119205"/>
            <a:chOff x="6309526" y="836950"/>
            <a:chExt cx="3504715" cy="5119205"/>
          </a:xfrm>
        </p:grpSpPr>
        <p:sp>
          <p:nvSpPr>
            <p:cNvPr id="959" name="Google Shape;959;p1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0" name="Google Shape;960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961" name="Google Shape;961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3" name="Google Shape;963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964" name="Google Shape;964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6" name="Google Shape;966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967" name="Google Shape;967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9" name="Google Shape;969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70" name="Google Shape;97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3738" y="3116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1" name="Google Shape;1221;g30ba9ef7306_0_1873"/>
          <p:cNvGrpSpPr/>
          <p:nvPr/>
        </p:nvGrpSpPr>
        <p:grpSpPr>
          <a:xfrm>
            <a:off x="7756763" y="-1267950"/>
            <a:ext cx="4268216" cy="6666030"/>
            <a:chOff x="6128138" y="-1301175"/>
            <a:chExt cx="4268216" cy="6666030"/>
          </a:xfrm>
        </p:grpSpPr>
        <p:sp>
          <p:nvSpPr>
            <p:cNvPr id="1222" name="Google Shape;1222;g30ba9ef7306_0_1873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g30ba9ef7306_0_1873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g30ba9ef7306_0_1873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g30ba9ef7306_0_1873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g30ba9ef7306_0_1873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27" name="Google Shape;1227;g30ba9ef7306_0_1873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28" name="Google Shape;1228;g30ba9ef7306_0_1873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229" name="Google Shape;1229;g30ba9ef7306_0_187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g30ba9ef7306_0_187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g30ba9ef7306_0_187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g30ba9ef7306_0_187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g30ba9ef7306_0_187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g30ba9ef7306_0_187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g30ba9ef7306_0_187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6" name="Google Shape;1236;g30ba9ef7306_0_1873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1237" name="Google Shape;1237;g30ba9ef7306_0_187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g30ba9ef7306_0_187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g30ba9ef7306_0_187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g30ba9ef7306_0_187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g30ba9ef7306_0_187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g30ba9ef7306_0_187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g30ba9ef7306_0_187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4" name="Google Shape;1244;g30ba9ef7306_0_1873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1245" name="Google Shape;1245;g30ba9ef7306_0_187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g30ba9ef7306_0_187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7" name="Google Shape;1247;g30ba9ef7306_0_1873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1248" name="Google Shape;1248;g30ba9ef7306_0_187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g30ba9ef7306_0_187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50" name="Google Shape;1250;g30ba9ef7306_0_1873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1" name="Google Shape;1251;g30ba9ef7306_0_1873"/>
          <p:cNvSpPr txBox="1">
            <a:spLocks noGrp="1"/>
          </p:cNvSpPr>
          <p:nvPr>
            <p:ph type="subTitle" idx="4294967295"/>
          </p:nvPr>
        </p:nvSpPr>
        <p:spPr>
          <a:xfrm>
            <a:off x="211925" y="1189200"/>
            <a:ext cx="8281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Medible: 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Aumentar la precisión del reconocimiento facial al 95% dentro de los primeros 2 meses de implementación.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2" name="Google Shape;1252;g30ba9ef7306_0_1873"/>
          <p:cNvSpPr txBox="1">
            <a:spLocks noGrp="1"/>
          </p:cNvSpPr>
          <p:nvPr>
            <p:ph type="subTitle" idx="4294967295"/>
          </p:nvPr>
        </p:nvSpPr>
        <p:spPr>
          <a:xfrm>
            <a:off x="211850" y="502400"/>
            <a:ext cx="82815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Especifico: 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Implementar un sistema de reconocimiento facial para registrar automáticamente la asistencia de los trabajadores en las faenas mineras.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3" name="Google Shape;1253;g30ba9ef7306_0_1873"/>
          <p:cNvSpPr txBox="1">
            <a:spLocks noGrp="1"/>
          </p:cNvSpPr>
          <p:nvPr>
            <p:ph type="subTitle" idx="4294967295"/>
          </p:nvPr>
        </p:nvSpPr>
        <p:spPr>
          <a:xfrm>
            <a:off x="251800" y="3821375"/>
            <a:ext cx="82416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Temporal: </a:t>
            </a:r>
            <a:r>
              <a:rPr lang="en" sz="1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Completar el primer ciclo de desarrollo, que incluye reconocimiento facial, registro de transporte y asignación de alojamiento, en un período de 6 semanas.</a:t>
            </a:r>
            <a:endParaRPr sz="15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4" name="Google Shape;1254;g30ba9ef7306_0_1873"/>
          <p:cNvSpPr txBox="1">
            <a:spLocks noGrp="1"/>
          </p:cNvSpPr>
          <p:nvPr>
            <p:ph type="subTitle" idx="4294967295"/>
          </p:nvPr>
        </p:nvSpPr>
        <p:spPr>
          <a:xfrm>
            <a:off x="251800" y="2887400"/>
            <a:ext cx="82017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Relevante: 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Integrar notificaciones automáticas vía email y WhatsApp para informar a los trabajadores sobre su transporte y alojamiento dentro del primer mes de operación del sistema.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5" name="Google Shape;1255;g30ba9ef7306_0_1873"/>
          <p:cNvSpPr txBox="1">
            <a:spLocks noGrp="1"/>
          </p:cNvSpPr>
          <p:nvPr>
            <p:ph type="subTitle" idx="4294967295"/>
          </p:nvPr>
        </p:nvSpPr>
        <p:spPr>
          <a:xfrm>
            <a:off x="211925" y="2048588"/>
            <a:ext cx="82416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Alcanzable: 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Desarrollar y desplegar los microservicios clave (gestión de trabajadores, transporte y alojamiento) en contenedores Docker en un entorno Oracle Cloud en un plazo de 3 meses.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30ba9ef7306_0_11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Requerimientos funcionales</a:t>
            </a:r>
            <a:endParaRPr/>
          </a:p>
        </p:txBody>
      </p:sp>
      <p:sp>
        <p:nvSpPr>
          <p:cNvPr id="1261" name="Google Shape;1261;g30ba9ef7306_0_1152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Algunos de los requerimientos funcionales son: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262" name="Google Shape;1262;g30ba9ef7306_0_1152"/>
          <p:cNvGraphicFramePr/>
          <p:nvPr/>
        </p:nvGraphicFramePr>
        <p:xfrm>
          <a:off x="720000" y="161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{1267BAFD-CC38-4F66-AA20-098141A0C87E}</a:tableStyleId>
              </a:tblPr>
              <a:tblGrid>
                <a:gridCol w="263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RF001 - Gestión de Candidatos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registrar y mantener una lista de posibles candidatos para cada faena.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RF003 - Gestión de Transporte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asignación de transporte para los trabajadores.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RF004 - Gestión de Alojamiento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asignación de alojamiento para los trabajadores.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hlink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RF006 - Autenticación con Reconocimiento Facial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la verificación de  reconocimiento facial.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RF008 - Priorización de Trabajadores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priorizar trabajadores según su disponibilidad y comportamiento histórico.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RF009 - Generación de Informes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generar informes detallados de los trabajadores seleccionados y su asignación.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30ba9ef7306_0_1158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37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Capaz de manejar un número creciente de trabajadores y faenas</a:t>
            </a:r>
            <a:r>
              <a:rPr lang="en"/>
              <a:t>.	</a:t>
            </a:r>
            <a:endParaRPr/>
          </a:p>
        </p:txBody>
      </p:sp>
      <p:sp>
        <p:nvSpPr>
          <p:cNvPr id="1268" name="Google Shape;1268;g30ba9ef7306_0_1158"/>
          <p:cNvSpPr txBox="1">
            <a:spLocks noGrp="1"/>
          </p:cNvSpPr>
          <p:nvPr>
            <p:ph type="subTitle" idx="2"/>
          </p:nvPr>
        </p:nvSpPr>
        <p:spPr>
          <a:xfrm>
            <a:off x="3469871" y="2113784"/>
            <a:ext cx="237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Proteger los datos mediante cifrado y autenticar usuarios para controlar el acceso.</a:t>
            </a:r>
            <a:endParaRPr sz="1200"/>
          </a:p>
        </p:txBody>
      </p:sp>
      <p:sp>
        <p:nvSpPr>
          <p:cNvPr id="1269" name="Google Shape;1269;g30ba9ef7306_0_1158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Usabilidad</a:t>
            </a:r>
            <a:endParaRPr/>
          </a:p>
        </p:txBody>
      </p:sp>
      <p:sp>
        <p:nvSpPr>
          <p:cNvPr id="1270" name="Google Shape;1270;g30ba9ef7306_0_11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Requerimientos no-funcionales</a:t>
            </a:r>
            <a:endParaRPr/>
          </a:p>
        </p:txBody>
      </p:sp>
      <p:sp>
        <p:nvSpPr>
          <p:cNvPr id="1271" name="Google Shape;1271;g30ba9ef7306_0_1158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Escalabilidad</a:t>
            </a:r>
            <a:endParaRPr/>
          </a:p>
        </p:txBody>
      </p:sp>
      <p:sp>
        <p:nvSpPr>
          <p:cNvPr id="1272" name="Google Shape;1272;g30ba9ef7306_0_1158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Seguridad</a:t>
            </a:r>
            <a:endParaRPr/>
          </a:p>
        </p:txBody>
      </p:sp>
      <p:sp>
        <p:nvSpPr>
          <p:cNvPr id="1273" name="Google Shape;1273;g30ba9ef7306_0_1158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Facilitar la integración con otros sistemas y servicios como APIs de mensajería y transporte.</a:t>
            </a:r>
            <a:endParaRPr sz="1200"/>
          </a:p>
        </p:txBody>
      </p:sp>
      <p:sp>
        <p:nvSpPr>
          <p:cNvPr id="1274" name="Google Shape;1274;g30ba9ef7306_0_1158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37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Garantizar que el sistema sea intuitivo y fácil de usar con mínima capacitación requerida.</a:t>
            </a:r>
            <a:endParaRPr sz="1200"/>
          </a:p>
        </p:txBody>
      </p:sp>
      <p:sp>
        <p:nvSpPr>
          <p:cNvPr id="1275" name="Google Shape;1275;g30ba9ef7306_0_1158"/>
          <p:cNvSpPr txBox="1">
            <a:spLocks noGrp="1"/>
          </p:cNvSpPr>
          <p:nvPr>
            <p:ph type="subTitle" idx="5"/>
          </p:nvPr>
        </p:nvSpPr>
        <p:spPr>
          <a:xfrm>
            <a:off x="6219750" y="2113784"/>
            <a:ext cx="23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Fácil de mantener y actualizar, con una arquitectura modular.</a:t>
            </a:r>
            <a:endParaRPr sz="1200"/>
          </a:p>
        </p:txBody>
      </p:sp>
      <p:sp>
        <p:nvSpPr>
          <p:cNvPr id="1276" name="Google Shape;1276;g30ba9ef7306_0_1158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37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Garantizar la compatibilidad con los principales navegadores y sistemas operativos</a:t>
            </a:r>
            <a:r>
              <a:rPr lang="en"/>
              <a:t>.</a:t>
            </a:r>
            <a:endParaRPr/>
          </a:p>
        </p:txBody>
      </p:sp>
      <p:sp>
        <p:nvSpPr>
          <p:cNvPr id="1277" name="Google Shape;1277;g30ba9ef7306_0_1158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Integración</a:t>
            </a:r>
            <a:endParaRPr/>
          </a:p>
        </p:txBody>
      </p:sp>
      <p:sp>
        <p:nvSpPr>
          <p:cNvPr id="1278" name="Google Shape;1278;g30ba9ef7306_0_1158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Mantenimiento</a:t>
            </a:r>
            <a:endParaRPr/>
          </a:p>
        </p:txBody>
      </p:sp>
      <p:sp>
        <p:nvSpPr>
          <p:cNvPr id="1279" name="Google Shape;1279;g30ba9ef7306_0_1158"/>
          <p:cNvSpPr txBox="1">
            <a:spLocks noGrp="1"/>
          </p:cNvSpPr>
          <p:nvPr>
            <p:ph type="subTitle" idx="15"/>
          </p:nvPr>
        </p:nvSpPr>
        <p:spPr>
          <a:xfrm>
            <a:off x="6219751" y="3533123"/>
            <a:ext cx="23712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Compatibilidad</a:t>
            </a:r>
            <a:endParaRPr/>
          </a:p>
        </p:txBody>
      </p:sp>
      <p:grpSp>
        <p:nvGrpSpPr>
          <p:cNvPr id="1280" name="Google Shape;1280;g30ba9ef7306_0_1158"/>
          <p:cNvGrpSpPr/>
          <p:nvPr/>
        </p:nvGrpSpPr>
        <p:grpSpPr>
          <a:xfrm>
            <a:off x="838692" y="3020953"/>
            <a:ext cx="299492" cy="340983"/>
            <a:chOff x="742339" y="1436604"/>
            <a:chExt cx="418402" cy="476366"/>
          </a:xfrm>
        </p:grpSpPr>
        <p:sp>
          <p:nvSpPr>
            <p:cNvPr id="1281" name="Google Shape;1281;g30ba9ef7306_0_1158"/>
            <p:cNvSpPr/>
            <p:nvPr/>
          </p:nvSpPr>
          <p:spPr>
            <a:xfrm>
              <a:off x="836180" y="1697442"/>
              <a:ext cx="98615" cy="215528"/>
            </a:xfrm>
            <a:custGeom>
              <a:avLst/>
              <a:gdLst/>
              <a:ahLst/>
              <a:cxnLst/>
              <a:rect l="l" t="t" r="r" b="b"/>
              <a:pathLst>
                <a:path w="2603" h="5689" extrusionOk="0">
                  <a:moveTo>
                    <a:pt x="205" y="0"/>
                  </a:moveTo>
                  <a:cubicBezTo>
                    <a:pt x="168" y="0"/>
                    <a:pt x="130" y="12"/>
                    <a:pt x="98" y="36"/>
                  </a:cubicBezTo>
                  <a:cubicBezTo>
                    <a:pt x="17" y="96"/>
                    <a:pt x="0" y="209"/>
                    <a:pt x="61" y="290"/>
                  </a:cubicBezTo>
                  <a:lnTo>
                    <a:pt x="931" y="1459"/>
                  </a:lnTo>
                  <a:lnTo>
                    <a:pt x="931" y="4503"/>
                  </a:lnTo>
                  <a:cubicBezTo>
                    <a:pt x="931" y="4560"/>
                    <a:pt x="957" y="4613"/>
                    <a:pt x="1004" y="4649"/>
                  </a:cubicBezTo>
                  <a:lnTo>
                    <a:pt x="2310" y="5650"/>
                  </a:lnTo>
                  <a:cubicBezTo>
                    <a:pt x="2342" y="5675"/>
                    <a:pt x="2382" y="5689"/>
                    <a:pt x="2421" y="5689"/>
                  </a:cubicBezTo>
                  <a:cubicBezTo>
                    <a:pt x="2522" y="5689"/>
                    <a:pt x="2603" y="5607"/>
                    <a:pt x="2603" y="5507"/>
                  </a:cubicBezTo>
                  <a:lnTo>
                    <a:pt x="2603" y="4240"/>
                  </a:lnTo>
                  <a:cubicBezTo>
                    <a:pt x="2602" y="4141"/>
                    <a:pt x="2522" y="4060"/>
                    <a:pt x="2423" y="4060"/>
                  </a:cubicBezTo>
                  <a:cubicBezTo>
                    <a:pt x="2323" y="4060"/>
                    <a:pt x="2241" y="4141"/>
                    <a:pt x="2241" y="4240"/>
                  </a:cubicBezTo>
                  <a:lnTo>
                    <a:pt x="2241" y="5137"/>
                  </a:lnTo>
                  <a:lnTo>
                    <a:pt x="1292" y="4408"/>
                  </a:lnTo>
                  <a:lnTo>
                    <a:pt x="1292" y="1398"/>
                  </a:lnTo>
                  <a:cubicBezTo>
                    <a:pt x="1292" y="1359"/>
                    <a:pt x="1278" y="1322"/>
                    <a:pt x="1256" y="1291"/>
                  </a:cubicBezTo>
                  <a:lnTo>
                    <a:pt x="350" y="73"/>
                  </a:lnTo>
                  <a:cubicBezTo>
                    <a:pt x="314" y="26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g30ba9ef7306_0_1158"/>
            <p:cNvSpPr/>
            <p:nvPr/>
          </p:nvSpPr>
          <p:spPr>
            <a:xfrm>
              <a:off x="818487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9" y="362"/>
                    <a:pt x="261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5"/>
                    <a:pt x="497" y="1465"/>
                  </a:cubicBezTo>
                  <a:cubicBezTo>
                    <a:pt x="597" y="1465"/>
                    <a:pt x="678" y="1384"/>
                    <a:pt x="678" y="1285"/>
                  </a:cubicBezTo>
                  <a:lnTo>
                    <a:pt x="678" y="54"/>
                  </a:lnTo>
                  <a:cubicBezTo>
                    <a:pt x="678" y="26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g30ba9ef7306_0_1158"/>
            <p:cNvSpPr/>
            <p:nvPr/>
          </p:nvSpPr>
          <p:spPr>
            <a:xfrm>
              <a:off x="875807" y="1510934"/>
              <a:ext cx="22996" cy="55502"/>
            </a:xfrm>
            <a:custGeom>
              <a:avLst/>
              <a:gdLst/>
              <a:ahLst/>
              <a:cxnLst/>
              <a:rect l="l" t="t" r="r" b="b"/>
              <a:pathLst>
                <a:path w="607" h="1465" extrusionOk="0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246" y="360"/>
                  </a:lnTo>
                  <a:lnTo>
                    <a:pt x="246" y="1283"/>
                  </a:lnTo>
                  <a:cubicBezTo>
                    <a:pt x="246" y="1385"/>
                    <a:pt x="326" y="1464"/>
                    <a:pt x="426" y="1464"/>
                  </a:cubicBezTo>
                  <a:cubicBezTo>
                    <a:pt x="525" y="1464"/>
                    <a:pt x="607" y="1383"/>
                    <a:pt x="607" y="1283"/>
                  </a:cubicBezTo>
                  <a:lnTo>
                    <a:pt x="607" y="183"/>
                  </a:lnTo>
                  <a:cubicBezTo>
                    <a:pt x="607" y="82"/>
                    <a:pt x="524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g30ba9ef7306_0_1158"/>
            <p:cNvSpPr/>
            <p:nvPr/>
          </p:nvSpPr>
          <p:spPr>
            <a:xfrm>
              <a:off x="909108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8" y="362"/>
                    <a:pt x="260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4"/>
                    <a:pt x="497" y="1464"/>
                  </a:cubicBezTo>
                  <a:cubicBezTo>
                    <a:pt x="597" y="1464"/>
                    <a:pt x="678" y="1384"/>
                    <a:pt x="678" y="1284"/>
                  </a:cubicBezTo>
                  <a:lnTo>
                    <a:pt x="678" y="54"/>
                  </a:lnTo>
                  <a:cubicBezTo>
                    <a:pt x="678" y="25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g30ba9ef7306_0_1158"/>
            <p:cNvSpPr/>
            <p:nvPr/>
          </p:nvSpPr>
          <p:spPr>
            <a:xfrm>
              <a:off x="772116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6"/>
                    <a:pt x="592" y="1183"/>
                    <a:pt x="510" y="1183"/>
                  </a:cubicBezTo>
                  <a:cubicBezTo>
                    <a:pt x="493" y="1183"/>
                    <a:pt x="477" y="1180"/>
                    <a:pt x="459" y="1174"/>
                  </a:cubicBezTo>
                  <a:cubicBezTo>
                    <a:pt x="401" y="1155"/>
                    <a:pt x="361" y="1097"/>
                    <a:pt x="361" y="1034"/>
                  </a:cubicBezTo>
                  <a:lnTo>
                    <a:pt x="361" y="498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2"/>
                    <a:pt x="493" y="349"/>
                    <a:pt x="510" y="349"/>
                  </a:cubicBezTo>
                  <a:close/>
                  <a:moveTo>
                    <a:pt x="510" y="1"/>
                  </a:moveTo>
                  <a:cubicBezTo>
                    <a:pt x="502" y="1"/>
                    <a:pt x="494" y="1"/>
                    <a:pt x="486" y="1"/>
                  </a:cubicBezTo>
                  <a:cubicBezTo>
                    <a:pt x="212" y="14"/>
                    <a:pt x="1" y="250"/>
                    <a:pt x="1" y="525"/>
                  </a:cubicBezTo>
                  <a:lnTo>
                    <a:pt x="1" y="1027"/>
                  </a:lnTo>
                  <a:cubicBezTo>
                    <a:pt x="1" y="1305"/>
                    <a:pt x="229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08"/>
                  </a:lnTo>
                  <a:cubicBezTo>
                    <a:pt x="1017" y="228"/>
                    <a:pt x="789" y="1"/>
                    <a:pt x="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g30ba9ef7306_0_1158"/>
            <p:cNvSpPr/>
            <p:nvPr/>
          </p:nvSpPr>
          <p:spPr>
            <a:xfrm>
              <a:off x="772116" y="1510025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5"/>
                  </a:cubicBezTo>
                  <a:lnTo>
                    <a:pt x="657" y="1035"/>
                  </a:lnTo>
                  <a:cubicBezTo>
                    <a:pt x="657" y="1116"/>
                    <a:pt x="590" y="1181"/>
                    <a:pt x="509" y="1181"/>
                  </a:cubicBezTo>
                  <a:cubicBezTo>
                    <a:pt x="428" y="1181"/>
                    <a:pt x="361" y="1116"/>
                    <a:pt x="361" y="1035"/>
                  </a:cubicBezTo>
                  <a:lnTo>
                    <a:pt x="361" y="497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1"/>
                    <a:pt x="493" y="349"/>
                    <a:pt x="510" y="349"/>
                  </a:cubicBezTo>
                  <a:close/>
                  <a:moveTo>
                    <a:pt x="510" y="0"/>
                  </a:moveTo>
                  <a:cubicBezTo>
                    <a:pt x="502" y="0"/>
                    <a:pt x="494" y="1"/>
                    <a:pt x="486" y="1"/>
                  </a:cubicBezTo>
                  <a:cubicBezTo>
                    <a:pt x="212" y="14"/>
                    <a:pt x="1" y="249"/>
                    <a:pt x="1" y="525"/>
                  </a:cubicBezTo>
                  <a:lnTo>
                    <a:pt x="1" y="1026"/>
                  </a:lnTo>
                  <a:cubicBezTo>
                    <a:pt x="1" y="1305"/>
                    <a:pt x="229" y="1532"/>
                    <a:pt x="509" y="1532"/>
                  </a:cubicBezTo>
                  <a:cubicBezTo>
                    <a:pt x="789" y="1532"/>
                    <a:pt x="1017" y="1305"/>
                    <a:pt x="1017" y="1026"/>
                  </a:cubicBezTo>
                  <a:lnTo>
                    <a:pt x="1017" y="508"/>
                  </a:lnTo>
                  <a:cubicBezTo>
                    <a:pt x="1017" y="228"/>
                    <a:pt x="789" y="0"/>
                    <a:pt x="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g30ba9ef7306_0_1158"/>
            <p:cNvSpPr/>
            <p:nvPr/>
          </p:nvSpPr>
          <p:spPr>
            <a:xfrm>
              <a:off x="825496" y="1509987"/>
              <a:ext cx="38491" cy="58078"/>
            </a:xfrm>
            <a:custGeom>
              <a:avLst/>
              <a:gdLst/>
              <a:ahLst/>
              <a:cxnLst/>
              <a:rect l="l" t="t" r="r" b="b"/>
              <a:pathLst>
                <a:path w="1016" h="1533" extrusionOk="0">
                  <a:moveTo>
                    <a:pt x="509" y="350"/>
                  </a:moveTo>
                  <a:cubicBezTo>
                    <a:pt x="590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90" y="1182"/>
                    <a:pt x="507" y="1182"/>
                  </a:cubicBezTo>
                  <a:cubicBezTo>
                    <a:pt x="427" y="1182"/>
                    <a:pt x="360" y="1117"/>
                    <a:pt x="360" y="1036"/>
                  </a:cubicBezTo>
                  <a:lnTo>
                    <a:pt x="360" y="498"/>
                  </a:lnTo>
                  <a:lnTo>
                    <a:pt x="361" y="498"/>
                  </a:lnTo>
                  <a:cubicBezTo>
                    <a:pt x="361" y="436"/>
                    <a:pt x="398" y="378"/>
                    <a:pt x="459" y="358"/>
                  </a:cubicBezTo>
                  <a:cubicBezTo>
                    <a:pt x="476" y="352"/>
                    <a:pt x="493" y="350"/>
                    <a:pt x="509" y="350"/>
                  </a:cubicBezTo>
                  <a:close/>
                  <a:moveTo>
                    <a:pt x="507" y="1"/>
                  </a:moveTo>
                  <a:cubicBezTo>
                    <a:pt x="229" y="1"/>
                    <a:pt x="0" y="228"/>
                    <a:pt x="0" y="507"/>
                  </a:cubicBezTo>
                  <a:lnTo>
                    <a:pt x="0" y="1008"/>
                  </a:lnTo>
                  <a:cubicBezTo>
                    <a:pt x="0" y="1282"/>
                    <a:pt x="210" y="1520"/>
                    <a:pt x="484" y="1532"/>
                  </a:cubicBezTo>
                  <a:cubicBezTo>
                    <a:pt x="492" y="1533"/>
                    <a:pt x="500" y="1533"/>
                    <a:pt x="509" y="1533"/>
                  </a:cubicBezTo>
                  <a:cubicBezTo>
                    <a:pt x="788" y="1533"/>
                    <a:pt x="1015" y="1305"/>
                    <a:pt x="1015" y="1025"/>
                  </a:cubicBezTo>
                  <a:lnTo>
                    <a:pt x="1015" y="507"/>
                  </a:lnTo>
                  <a:cubicBezTo>
                    <a:pt x="1015" y="227"/>
                    <a:pt x="788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g30ba9ef7306_0_1158"/>
            <p:cNvSpPr/>
            <p:nvPr/>
          </p:nvSpPr>
          <p:spPr>
            <a:xfrm>
              <a:off x="913655" y="1509987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6" y="350"/>
                  </a:moveTo>
                  <a:cubicBezTo>
                    <a:pt x="589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89" y="1182"/>
                    <a:pt x="506" y="1182"/>
                  </a:cubicBezTo>
                  <a:cubicBezTo>
                    <a:pt x="426" y="1182"/>
                    <a:pt x="359" y="1117"/>
                    <a:pt x="359" y="1036"/>
                  </a:cubicBezTo>
                  <a:lnTo>
                    <a:pt x="359" y="496"/>
                  </a:lnTo>
                  <a:cubicBezTo>
                    <a:pt x="359" y="416"/>
                    <a:pt x="426" y="350"/>
                    <a:pt x="506" y="350"/>
                  </a:cubicBezTo>
                  <a:close/>
                  <a:moveTo>
                    <a:pt x="508" y="0"/>
                  </a:moveTo>
                  <a:cubicBezTo>
                    <a:pt x="228" y="0"/>
                    <a:pt x="1" y="229"/>
                    <a:pt x="1" y="507"/>
                  </a:cubicBezTo>
                  <a:lnTo>
                    <a:pt x="1" y="1025"/>
                  </a:lnTo>
                  <a:cubicBezTo>
                    <a:pt x="1" y="1306"/>
                    <a:pt x="228" y="1532"/>
                    <a:pt x="509" y="1532"/>
                  </a:cubicBezTo>
                  <a:cubicBezTo>
                    <a:pt x="788" y="1532"/>
                    <a:pt x="1017" y="1305"/>
                    <a:pt x="1017" y="1025"/>
                  </a:cubicBezTo>
                  <a:lnTo>
                    <a:pt x="1017" y="525"/>
                  </a:lnTo>
                  <a:cubicBezTo>
                    <a:pt x="1017" y="250"/>
                    <a:pt x="807" y="14"/>
                    <a:pt x="532" y="1"/>
                  </a:cubicBezTo>
                  <a:cubicBezTo>
                    <a:pt x="524" y="1"/>
                    <a:pt x="516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g30ba9ef7306_0_1158"/>
            <p:cNvSpPr/>
            <p:nvPr/>
          </p:nvSpPr>
          <p:spPr>
            <a:xfrm>
              <a:off x="860275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9" y="349"/>
                  </a:moveTo>
                  <a:cubicBezTo>
                    <a:pt x="590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7"/>
                    <a:pt x="591" y="1182"/>
                    <a:pt x="509" y="1182"/>
                  </a:cubicBezTo>
                  <a:cubicBezTo>
                    <a:pt x="427" y="1182"/>
                    <a:pt x="360" y="1117"/>
                    <a:pt x="360" y="1035"/>
                  </a:cubicBezTo>
                  <a:lnTo>
                    <a:pt x="360" y="496"/>
                  </a:lnTo>
                  <a:cubicBezTo>
                    <a:pt x="360" y="415"/>
                    <a:pt x="426" y="349"/>
                    <a:pt x="509" y="349"/>
                  </a:cubicBezTo>
                  <a:close/>
                  <a:moveTo>
                    <a:pt x="509" y="1"/>
                  </a:moveTo>
                  <a:cubicBezTo>
                    <a:pt x="230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1" y="1305"/>
                    <a:pt x="228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25"/>
                  </a:lnTo>
                  <a:cubicBezTo>
                    <a:pt x="1017" y="252"/>
                    <a:pt x="807" y="14"/>
                    <a:pt x="533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g30ba9ef7306_0_1158"/>
            <p:cNvSpPr/>
            <p:nvPr/>
          </p:nvSpPr>
          <p:spPr>
            <a:xfrm>
              <a:off x="954608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8" y="349"/>
                  </a:moveTo>
                  <a:cubicBezTo>
                    <a:pt x="590" y="349"/>
                    <a:pt x="656" y="415"/>
                    <a:pt x="656" y="496"/>
                  </a:cubicBezTo>
                  <a:lnTo>
                    <a:pt x="656" y="1035"/>
                  </a:lnTo>
                  <a:cubicBezTo>
                    <a:pt x="656" y="1117"/>
                    <a:pt x="591" y="1182"/>
                    <a:pt x="508" y="1182"/>
                  </a:cubicBezTo>
                  <a:cubicBezTo>
                    <a:pt x="427" y="1182"/>
                    <a:pt x="361" y="1117"/>
                    <a:pt x="361" y="1035"/>
                  </a:cubicBezTo>
                  <a:lnTo>
                    <a:pt x="361" y="496"/>
                  </a:lnTo>
                  <a:cubicBezTo>
                    <a:pt x="361" y="415"/>
                    <a:pt x="426" y="349"/>
                    <a:pt x="508" y="349"/>
                  </a:cubicBezTo>
                  <a:close/>
                  <a:moveTo>
                    <a:pt x="509" y="1"/>
                  </a:moveTo>
                  <a:cubicBezTo>
                    <a:pt x="229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0" y="1305"/>
                    <a:pt x="229" y="1533"/>
                    <a:pt x="508" y="1533"/>
                  </a:cubicBezTo>
                  <a:cubicBezTo>
                    <a:pt x="789" y="1533"/>
                    <a:pt x="1016" y="1305"/>
                    <a:pt x="1016" y="1027"/>
                  </a:cubicBezTo>
                  <a:lnTo>
                    <a:pt x="1016" y="525"/>
                  </a:lnTo>
                  <a:cubicBezTo>
                    <a:pt x="1016" y="252"/>
                    <a:pt x="807" y="14"/>
                    <a:pt x="534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g30ba9ef7306_0_1158"/>
            <p:cNvSpPr/>
            <p:nvPr/>
          </p:nvSpPr>
          <p:spPr>
            <a:xfrm>
              <a:off x="742339" y="1479944"/>
              <a:ext cx="418402" cy="352937"/>
            </a:xfrm>
            <a:custGeom>
              <a:avLst/>
              <a:gdLst/>
              <a:ahLst/>
              <a:cxnLst/>
              <a:rect l="l" t="t" r="r" b="b"/>
              <a:pathLst>
                <a:path w="11044" h="9316" extrusionOk="0">
                  <a:moveTo>
                    <a:pt x="5751" y="2983"/>
                  </a:moveTo>
                  <a:cubicBezTo>
                    <a:pt x="5763" y="3147"/>
                    <a:pt x="5901" y="3277"/>
                    <a:pt x="6070" y="3277"/>
                  </a:cubicBezTo>
                  <a:lnTo>
                    <a:pt x="6428" y="3277"/>
                  </a:lnTo>
                  <a:cubicBezTo>
                    <a:pt x="6470" y="3414"/>
                    <a:pt x="6525" y="3548"/>
                    <a:pt x="6593" y="3675"/>
                  </a:cubicBezTo>
                  <a:lnTo>
                    <a:pt x="6531" y="3735"/>
                  </a:lnTo>
                  <a:lnTo>
                    <a:pt x="729" y="3735"/>
                  </a:lnTo>
                  <a:cubicBezTo>
                    <a:pt x="527" y="3735"/>
                    <a:pt x="362" y="3570"/>
                    <a:pt x="362" y="3367"/>
                  </a:cubicBezTo>
                  <a:lnTo>
                    <a:pt x="362" y="3116"/>
                  </a:lnTo>
                  <a:cubicBezTo>
                    <a:pt x="362" y="3043"/>
                    <a:pt x="422" y="2983"/>
                    <a:pt x="496" y="2983"/>
                  </a:cubicBezTo>
                  <a:close/>
                  <a:moveTo>
                    <a:pt x="8620" y="360"/>
                  </a:moveTo>
                  <a:lnTo>
                    <a:pt x="8620" y="869"/>
                  </a:lnTo>
                  <a:cubicBezTo>
                    <a:pt x="8620" y="955"/>
                    <a:pt x="8681" y="1031"/>
                    <a:pt x="8764" y="1048"/>
                  </a:cubicBezTo>
                  <a:cubicBezTo>
                    <a:pt x="8956" y="1090"/>
                    <a:pt x="9139" y="1165"/>
                    <a:pt x="9307" y="1267"/>
                  </a:cubicBezTo>
                  <a:cubicBezTo>
                    <a:pt x="9337" y="1286"/>
                    <a:pt x="9370" y="1294"/>
                    <a:pt x="9404" y="1294"/>
                  </a:cubicBezTo>
                  <a:cubicBezTo>
                    <a:pt x="9451" y="1294"/>
                    <a:pt x="9499" y="1277"/>
                    <a:pt x="9534" y="1242"/>
                  </a:cubicBezTo>
                  <a:lnTo>
                    <a:pt x="9843" y="942"/>
                  </a:lnTo>
                  <a:lnTo>
                    <a:pt x="10176" y="1266"/>
                  </a:lnTo>
                  <a:lnTo>
                    <a:pt x="9867" y="1567"/>
                  </a:lnTo>
                  <a:cubicBezTo>
                    <a:pt x="9808" y="1626"/>
                    <a:pt x="9797" y="1718"/>
                    <a:pt x="9843" y="1788"/>
                  </a:cubicBezTo>
                  <a:cubicBezTo>
                    <a:pt x="9949" y="1952"/>
                    <a:pt x="10024" y="2130"/>
                    <a:pt x="10069" y="2319"/>
                  </a:cubicBezTo>
                  <a:cubicBezTo>
                    <a:pt x="10087" y="2400"/>
                    <a:pt x="10163" y="2457"/>
                    <a:pt x="10247" y="2457"/>
                  </a:cubicBezTo>
                  <a:lnTo>
                    <a:pt x="10684" y="2457"/>
                  </a:lnTo>
                  <a:lnTo>
                    <a:pt x="10682" y="2916"/>
                  </a:lnTo>
                  <a:lnTo>
                    <a:pt x="10200" y="2916"/>
                  </a:lnTo>
                  <a:cubicBezTo>
                    <a:pt x="10116" y="2916"/>
                    <a:pt x="10044" y="2975"/>
                    <a:pt x="10027" y="3058"/>
                  </a:cubicBezTo>
                  <a:cubicBezTo>
                    <a:pt x="9986" y="3252"/>
                    <a:pt x="9911" y="3435"/>
                    <a:pt x="9808" y="3603"/>
                  </a:cubicBezTo>
                  <a:cubicBezTo>
                    <a:pt x="9762" y="3675"/>
                    <a:pt x="9773" y="3769"/>
                    <a:pt x="9833" y="3829"/>
                  </a:cubicBezTo>
                  <a:lnTo>
                    <a:pt x="10133" y="4138"/>
                  </a:lnTo>
                  <a:lnTo>
                    <a:pt x="9809" y="4472"/>
                  </a:lnTo>
                  <a:lnTo>
                    <a:pt x="9513" y="4169"/>
                  </a:lnTo>
                  <a:cubicBezTo>
                    <a:pt x="9477" y="4132"/>
                    <a:pt x="9430" y="4113"/>
                    <a:pt x="9382" y="4113"/>
                  </a:cubicBezTo>
                  <a:cubicBezTo>
                    <a:pt x="9347" y="4113"/>
                    <a:pt x="9312" y="4123"/>
                    <a:pt x="9281" y="4142"/>
                  </a:cubicBezTo>
                  <a:cubicBezTo>
                    <a:pt x="9120" y="4246"/>
                    <a:pt x="8945" y="4320"/>
                    <a:pt x="8760" y="4363"/>
                  </a:cubicBezTo>
                  <a:cubicBezTo>
                    <a:pt x="8677" y="4383"/>
                    <a:pt x="8619" y="4458"/>
                    <a:pt x="8619" y="4543"/>
                  </a:cubicBezTo>
                  <a:lnTo>
                    <a:pt x="8619" y="4980"/>
                  </a:lnTo>
                  <a:lnTo>
                    <a:pt x="8160" y="4980"/>
                  </a:lnTo>
                  <a:lnTo>
                    <a:pt x="8160" y="4606"/>
                  </a:lnTo>
                  <a:cubicBezTo>
                    <a:pt x="8160" y="4520"/>
                    <a:pt x="8101" y="4446"/>
                    <a:pt x="8019" y="4426"/>
                  </a:cubicBezTo>
                  <a:cubicBezTo>
                    <a:pt x="7822" y="4382"/>
                    <a:pt x="7634" y="4303"/>
                    <a:pt x="7463" y="4191"/>
                  </a:cubicBezTo>
                  <a:cubicBezTo>
                    <a:pt x="7432" y="4170"/>
                    <a:pt x="7398" y="4161"/>
                    <a:pt x="7364" y="4161"/>
                  </a:cubicBezTo>
                  <a:cubicBezTo>
                    <a:pt x="7316" y="4161"/>
                    <a:pt x="7268" y="4180"/>
                    <a:pt x="7232" y="4217"/>
                  </a:cubicBezTo>
                  <a:lnTo>
                    <a:pt x="6918" y="4539"/>
                  </a:lnTo>
                  <a:lnTo>
                    <a:pt x="6579" y="4191"/>
                  </a:lnTo>
                  <a:lnTo>
                    <a:pt x="6893" y="3869"/>
                  </a:lnTo>
                  <a:cubicBezTo>
                    <a:pt x="6955" y="3806"/>
                    <a:pt x="6965" y="3708"/>
                    <a:pt x="6918" y="3631"/>
                  </a:cubicBezTo>
                  <a:cubicBezTo>
                    <a:pt x="6809" y="3456"/>
                    <a:pt x="6733" y="3267"/>
                    <a:pt x="6689" y="3064"/>
                  </a:cubicBezTo>
                  <a:cubicBezTo>
                    <a:pt x="6670" y="2977"/>
                    <a:pt x="6594" y="2915"/>
                    <a:pt x="6508" y="2915"/>
                  </a:cubicBezTo>
                  <a:lnTo>
                    <a:pt x="6064" y="2915"/>
                  </a:lnTo>
                  <a:lnTo>
                    <a:pt x="6064" y="2424"/>
                  </a:lnTo>
                  <a:lnTo>
                    <a:pt x="6579" y="2424"/>
                  </a:lnTo>
                  <a:cubicBezTo>
                    <a:pt x="6662" y="2424"/>
                    <a:pt x="6735" y="2365"/>
                    <a:pt x="6751" y="2281"/>
                  </a:cubicBezTo>
                  <a:cubicBezTo>
                    <a:pt x="6793" y="2087"/>
                    <a:pt x="6869" y="1904"/>
                    <a:pt x="6971" y="1737"/>
                  </a:cubicBezTo>
                  <a:cubicBezTo>
                    <a:pt x="7016" y="1664"/>
                    <a:pt x="7006" y="1570"/>
                    <a:pt x="6947" y="1509"/>
                  </a:cubicBezTo>
                  <a:lnTo>
                    <a:pt x="6646" y="1200"/>
                  </a:lnTo>
                  <a:lnTo>
                    <a:pt x="6970" y="866"/>
                  </a:lnTo>
                  <a:lnTo>
                    <a:pt x="7272" y="1176"/>
                  </a:lnTo>
                  <a:cubicBezTo>
                    <a:pt x="7306" y="1211"/>
                    <a:pt x="7351" y="1229"/>
                    <a:pt x="7397" y="1229"/>
                  </a:cubicBezTo>
                  <a:cubicBezTo>
                    <a:pt x="7430" y="1229"/>
                    <a:pt x="7463" y="1220"/>
                    <a:pt x="7493" y="1200"/>
                  </a:cubicBezTo>
                  <a:cubicBezTo>
                    <a:pt x="7656" y="1095"/>
                    <a:pt x="7834" y="1019"/>
                    <a:pt x="8023" y="975"/>
                  </a:cubicBezTo>
                  <a:cubicBezTo>
                    <a:pt x="8105" y="957"/>
                    <a:pt x="8162" y="882"/>
                    <a:pt x="8162" y="797"/>
                  </a:cubicBezTo>
                  <a:lnTo>
                    <a:pt x="8162" y="360"/>
                  </a:lnTo>
                  <a:close/>
                  <a:moveTo>
                    <a:pt x="8080" y="0"/>
                  </a:moveTo>
                  <a:cubicBezTo>
                    <a:pt x="7907" y="0"/>
                    <a:pt x="7765" y="141"/>
                    <a:pt x="7765" y="315"/>
                  </a:cubicBezTo>
                  <a:lnTo>
                    <a:pt x="7765" y="663"/>
                  </a:lnTo>
                  <a:cubicBezTo>
                    <a:pt x="7630" y="703"/>
                    <a:pt x="7499" y="757"/>
                    <a:pt x="7375" y="825"/>
                  </a:cubicBezTo>
                  <a:lnTo>
                    <a:pt x="7133" y="582"/>
                  </a:lnTo>
                  <a:cubicBezTo>
                    <a:pt x="7091" y="540"/>
                    <a:pt x="7039" y="508"/>
                    <a:pt x="6982" y="495"/>
                  </a:cubicBezTo>
                  <a:cubicBezTo>
                    <a:pt x="6956" y="489"/>
                    <a:pt x="6931" y="486"/>
                    <a:pt x="6906" y="486"/>
                  </a:cubicBezTo>
                  <a:cubicBezTo>
                    <a:pt x="6823" y="486"/>
                    <a:pt x="6744" y="519"/>
                    <a:pt x="6685" y="577"/>
                  </a:cubicBezTo>
                  <a:lnTo>
                    <a:pt x="6278" y="985"/>
                  </a:lnTo>
                  <a:cubicBezTo>
                    <a:pt x="6219" y="1043"/>
                    <a:pt x="6186" y="1122"/>
                    <a:pt x="6186" y="1206"/>
                  </a:cubicBezTo>
                  <a:cubicBezTo>
                    <a:pt x="6186" y="1289"/>
                    <a:pt x="6219" y="1368"/>
                    <a:pt x="6278" y="1428"/>
                  </a:cubicBezTo>
                  <a:lnTo>
                    <a:pt x="6524" y="1674"/>
                  </a:lnTo>
                  <a:cubicBezTo>
                    <a:pt x="6457" y="1797"/>
                    <a:pt x="6403" y="1928"/>
                    <a:pt x="6362" y="2063"/>
                  </a:cubicBezTo>
                  <a:lnTo>
                    <a:pt x="6016" y="2063"/>
                  </a:lnTo>
                  <a:cubicBezTo>
                    <a:pt x="5842" y="2063"/>
                    <a:pt x="5701" y="2205"/>
                    <a:pt x="5701" y="2379"/>
                  </a:cubicBezTo>
                  <a:lnTo>
                    <a:pt x="5701" y="2622"/>
                  </a:lnTo>
                  <a:lnTo>
                    <a:pt x="502" y="2622"/>
                  </a:lnTo>
                  <a:cubicBezTo>
                    <a:pt x="225" y="2622"/>
                    <a:pt x="0" y="2845"/>
                    <a:pt x="0" y="3122"/>
                  </a:cubicBezTo>
                  <a:lnTo>
                    <a:pt x="0" y="3360"/>
                  </a:lnTo>
                  <a:cubicBezTo>
                    <a:pt x="0" y="3766"/>
                    <a:pt x="330" y="4095"/>
                    <a:pt x="736" y="4095"/>
                  </a:cubicBezTo>
                  <a:lnTo>
                    <a:pt x="1106" y="4095"/>
                  </a:lnTo>
                  <a:lnTo>
                    <a:pt x="2019" y="5335"/>
                  </a:lnTo>
                  <a:cubicBezTo>
                    <a:pt x="2055" y="5383"/>
                    <a:pt x="2111" y="5409"/>
                    <a:pt x="2167" y="5409"/>
                  </a:cubicBezTo>
                  <a:cubicBezTo>
                    <a:pt x="2205" y="5409"/>
                    <a:pt x="2244" y="5397"/>
                    <a:pt x="2277" y="5373"/>
                  </a:cubicBezTo>
                  <a:cubicBezTo>
                    <a:pt x="2358" y="5313"/>
                    <a:pt x="2376" y="5198"/>
                    <a:pt x="2315" y="5116"/>
                  </a:cubicBezTo>
                  <a:lnTo>
                    <a:pt x="1566" y="4096"/>
                  </a:lnTo>
                  <a:lnTo>
                    <a:pt x="6183" y="4096"/>
                  </a:lnTo>
                  <a:cubicBezTo>
                    <a:pt x="6169" y="4205"/>
                    <a:pt x="6199" y="4304"/>
                    <a:pt x="6272" y="4377"/>
                  </a:cubicBezTo>
                  <a:lnTo>
                    <a:pt x="6549" y="4654"/>
                  </a:lnTo>
                  <a:lnTo>
                    <a:pt x="4769" y="7047"/>
                  </a:lnTo>
                  <a:cubicBezTo>
                    <a:pt x="4745" y="7078"/>
                    <a:pt x="4732" y="7117"/>
                    <a:pt x="4751" y="7157"/>
                  </a:cubicBezTo>
                  <a:lnTo>
                    <a:pt x="4751" y="9132"/>
                  </a:lnTo>
                  <a:cubicBezTo>
                    <a:pt x="4733" y="9234"/>
                    <a:pt x="4814" y="9315"/>
                    <a:pt x="4916" y="9315"/>
                  </a:cubicBezTo>
                  <a:cubicBezTo>
                    <a:pt x="5018" y="9315"/>
                    <a:pt x="5111" y="9132"/>
                    <a:pt x="5111" y="9132"/>
                  </a:cubicBezTo>
                  <a:lnTo>
                    <a:pt x="5111" y="7225"/>
                  </a:lnTo>
                  <a:lnTo>
                    <a:pt x="6846" y="4881"/>
                  </a:lnTo>
                  <a:cubicBezTo>
                    <a:pt x="6866" y="4885"/>
                    <a:pt x="6886" y="4887"/>
                    <a:pt x="6906" y="4887"/>
                  </a:cubicBezTo>
                  <a:cubicBezTo>
                    <a:pt x="6986" y="4887"/>
                    <a:pt x="7067" y="4856"/>
                    <a:pt x="7127" y="4794"/>
                  </a:cubicBezTo>
                  <a:lnTo>
                    <a:pt x="7373" y="4547"/>
                  </a:lnTo>
                  <a:cubicBezTo>
                    <a:pt x="7498" y="4615"/>
                    <a:pt x="7629" y="4669"/>
                    <a:pt x="7765" y="4709"/>
                  </a:cubicBezTo>
                  <a:lnTo>
                    <a:pt x="7765" y="5060"/>
                  </a:lnTo>
                  <a:cubicBezTo>
                    <a:pt x="7765" y="5235"/>
                    <a:pt x="7907" y="5376"/>
                    <a:pt x="8080" y="5376"/>
                  </a:cubicBezTo>
                  <a:lnTo>
                    <a:pt x="8662" y="5376"/>
                  </a:lnTo>
                  <a:cubicBezTo>
                    <a:pt x="8836" y="5376"/>
                    <a:pt x="8977" y="5235"/>
                    <a:pt x="8977" y="5060"/>
                  </a:cubicBezTo>
                  <a:lnTo>
                    <a:pt x="8977" y="4714"/>
                  </a:lnTo>
                  <a:cubicBezTo>
                    <a:pt x="9112" y="4673"/>
                    <a:pt x="9243" y="4620"/>
                    <a:pt x="9368" y="4552"/>
                  </a:cubicBezTo>
                  <a:lnTo>
                    <a:pt x="9613" y="4797"/>
                  </a:lnTo>
                  <a:cubicBezTo>
                    <a:pt x="9674" y="4859"/>
                    <a:pt x="9754" y="4890"/>
                    <a:pt x="9835" y="4890"/>
                  </a:cubicBezTo>
                  <a:cubicBezTo>
                    <a:pt x="9916" y="4890"/>
                    <a:pt x="9997" y="4859"/>
                    <a:pt x="10059" y="4797"/>
                  </a:cubicBezTo>
                  <a:lnTo>
                    <a:pt x="10464" y="4392"/>
                  </a:lnTo>
                  <a:cubicBezTo>
                    <a:pt x="10586" y="4269"/>
                    <a:pt x="10586" y="4070"/>
                    <a:pt x="10464" y="3949"/>
                  </a:cubicBezTo>
                  <a:lnTo>
                    <a:pt x="10218" y="3702"/>
                  </a:lnTo>
                  <a:cubicBezTo>
                    <a:pt x="10285" y="3578"/>
                    <a:pt x="10340" y="3447"/>
                    <a:pt x="10380" y="3312"/>
                  </a:cubicBezTo>
                  <a:lnTo>
                    <a:pt x="10728" y="3312"/>
                  </a:lnTo>
                  <a:cubicBezTo>
                    <a:pt x="10902" y="3312"/>
                    <a:pt x="11043" y="3170"/>
                    <a:pt x="11043" y="2997"/>
                  </a:cubicBezTo>
                  <a:lnTo>
                    <a:pt x="11043" y="2380"/>
                  </a:lnTo>
                  <a:cubicBezTo>
                    <a:pt x="11042" y="2204"/>
                    <a:pt x="10902" y="2063"/>
                    <a:pt x="10729" y="2063"/>
                  </a:cubicBezTo>
                  <a:lnTo>
                    <a:pt x="10380" y="2063"/>
                  </a:lnTo>
                  <a:cubicBezTo>
                    <a:pt x="10341" y="1928"/>
                    <a:pt x="10286" y="1797"/>
                    <a:pt x="10218" y="1674"/>
                  </a:cubicBezTo>
                  <a:lnTo>
                    <a:pt x="10464" y="1427"/>
                  </a:lnTo>
                  <a:cubicBezTo>
                    <a:pt x="10523" y="1368"/>
                    <a:pt x="10556" y="1289"/>
                    <a:pt x="10556" y="1206"/>
                  </a:cubicBezTo>
                  <a:cubicBezTo>
                    <a:pt x="10556" y="1122"/>
                    <a:pt x="10523" y="1043"/>
                    <a:pt x="10464" y="985"/>
                  </a:cubicBezTo>
                  <a:lnTo>
                    <a:pt x="10059" y="579"/>
                  </a:lnTo>
                  <a:cubicBezTo>
                    <a:pt x="9997" y="517"/>
                    <a:pt x="9916" y="487"/>
                    <a:pt x="9836" y="487"/>
                  </a:cubicBezTo>
                  <a:cubicBezTo>
                    <a:pt x="9755" y="487"/>
                    <a:pt x="9675" y="517"/>
                    <a:pt x="9613" y="579"/>
                  </a:cubicBezTo>
                  <a:lnTo>
                    <a:pt x="9368" y="823"/>
                  </a:lnTo>
                  <a:cubicBezTo>
                    <a:pt x="9243" y="757"/>
                    <a:pt x="9112" y="702"/>
                    <a:pt x="8977" y="661"/>
                  </a:cubicBezTo>
                  <a:lnTo>
                    <a:pt x="8977" y="315"/>
                  </a:lnTo>
                  <a:cubicBezTo>
                    <a:pt x="8977" y="141"/>
                    <a:pt x="8836" y="0"/>
                    <a:pt x="8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g30ba9ef7306_0_1158"/>
            <p:cNvSpPr/>
            <p:nvPr/>
          </p:nvSpPr>
          <p:spPr>
            <a:xfrm>
              <a:off x="1008367" y="1531051"/>
              <a:ext cx="105169" cy="101039"/>
            </a:xfrm>
            <a:custGeom>
              <a:avLst/>
              <a:gdLst/>
              <a:ahLst/>
              <a:cxnLst/>
              <a:rect l="l" t="t" r="r" b="b"/>
              <a:pathLst>
                <a:path w="2776" h="2667" extrusionOk="0">
                  <a:moveTo>
                    <a:pt x="1005" y="1631"/>
                  </a:moveTo>
                  <a:cubicBezTo>
                    <a:pt x="1078" y="1631"/>
                    <a:pt x="1138" y="1692"/>
                    <a:pt x="1138" y="1765"/>
                  </a:cubicBezTo>
                  <a:lnTo>
                    <a:pt x="1138" y="2008"/>
                  </a:lnTo>
                  <a:lnTo>
                    <a:pt x="1137" y="2008"/>
                  </a:lnTo>
                  <a:cubicBezTo>
                    <a:pt x="1137" y="2095"/>
                    <a:pt x="1107" y="2174"/>
                    <a:pt x="1056" y="2237"/>
                  </a:cubicBezTo>
                  <a:cubicBezTo>
                    <a:pt x="913" y="2191"/>
                    <a:pt x="782" y="2111"/>
                    <a:pt x="672" y="2000"/>
                  </a:cubicBezTo>
                  <a:cubicBezTo>
                    <a:pt x="566" y="1894"/>
                    <a:pt x="488" y="1768"/>
                    <a:pt x="442" y="1631"/>
                  </a:cubicBezTo>
                  <a:close/>
                  <a:moveTo>
                    <a:pt x="1344" y="361"/>
                  </a:moveTo>
                  <a:cubicBezTo>
                    <a:pt x="1605" y="361"/>
                    <a:pt x="1865" y="471"/>
                    <a:pt x="2044" y="660"/>
                  </a:cubicBezTo>
                  <a:cubicBezTo>
                    <a:pt x="2305" y="930"/>
                    <a:pt x="2375" y="1322"/>
                    <a:pt x="2233" y="1682"/>
                  </a:cubicBezTo>
                  <a:cubicBezTo>
                    <a:pt x="2096" y="2024"/>
                    <a:pt x="1798" y="2252"/>
                    <a:pt x="1446" y="2286"/>
                  </a:cubicBezTo>
                  <a:cubicBezTo>
                    <a:pt x="1478" y="2203"/>
                    <a:pt x="1497" y="2111"/>
                    <a:pt x="1497" y="2016"/>
                  </a:cubicBezTo>
                  <a:lnTo>
                    <a:pt x="1497" y="1773"/>
                  </a:lnTo>
                  <a:cubicBezTo>
                    <a:pt x="1497" y="1498"/>
                    <a:pt x="1273" y="1273"/>
                    <a:pt x="996" y="1273"/>
                  </a:cubicBezTo>
                  <a:lnTo>
                    <a:pt x="383" y="1273"/>
                  </a:lnTo>
                  <a:cubicBezTo>
                    <a:pt x="409" y="787"/>
                    <a:pt x="810" y="388"/>
                    <a:pt x="1295" y="362"/>
                  </a:cubicBezTo>
                  <a:cubicBezTo>
                    <a:pt x="1311" y="362"/>
                    <a:pt x="1328" y="361"/>
                    <a:pt x="1344" y="361"/>
                  </a:cubicBezTo>
                  <a:close/>
                  <a:moveTo>
                    <a:pt x="1350" y="0"/>
                  </a:moveTo>
                  <a:cubicBezTo>
                    <a:pt x="1327" y="0"/>
                    <a:pt x="1304" y="1"/>
                    <a:pt x="1282" y="2"/>
                  </a:cubicBezTo>
                  <a:cubicBezTo>
                    <a:pt x="607" y="37"/>
                    <a:pt x="53" y="592"/>
                    <a:pt x="19" y="1265"/>
                  </a:cubicBezTo>
                  <a:cubicBezTo>
                    <a:pt x="1" y="1642"/>
                    <a:pt x="142" y="2011"/>
                    <a:pt x="408" y="2276"/>
                  </a:cubicBezTo>
                  <a:cubicBezTo>
                    <a:pt x="658" y="2526"/>
                    <a:pt x="1000" y="2667"/>
                    <a:pt x="1353" y="2667"/>
                  </a:cubicBezTo>
                  <a:cubicBezTo>
                    <a:pt x="1895" y="2667"/>
                    <a:pt x="2378" y="2326"/>
                    <a:pt x="2577" y="1825"/>
                  </a:cubicBezTo>
                  <a:cubicBezTo>
                    <a:pt x="2775" y="1330"/>
                    <a:pt x="2675" y="788"/>
                    <a:pt x="2315" y="412"/>
                  </a:cubicBezTo>
                  <a:cubicBezTo>
                    <a:pt x="2063" y="149"/>
                    <a:pt x="1714" y="0"/>
                    <a:pt x="1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3" name="Google Shape;1293;g30ba9ef7306_0_1158"/>
          <p:cNvGrpSpPr/>
          <p:nvPr/>
        </p:nvGrpSpPr>
        <p:grpSpPr>
          <a:xfrm>
            <a:off x="817833" y="1319890"/>
            <a:ext cx="341227" cy="289621"/>
            <a:chOff x="7952725" y="749256"/>
            <a:chExt cx="476707" cy="404612"/>
          </a:xfrm>
        </p:grpSpPr>
        <p:sp>
          <p:nvSpPr>
            <p:cNvPr id="1294" name="Google Shape;1294;g30ba9ef7306_0_1158"/>
            <p:cNvSpPr/>
            <p:nvPr/>
          </p:nvSpPr>
          <p:spPr>
            <a:xfrm>
              <a:off x="8164957" y="779147"/>
              <a:ext cx="52243" cy="21367"/>
            </a:xfrm>
            <a:custGeom>
              <a:avLst/>
              <a:gdLst/>
              <a:ahLst/>
              <a:cxnLst/>
              <a:rect l="l" t="t" r="r" b="b"/>
              <a:pathLst>
                <a:path w="1379" h="564" extrusionOk="0">
                  <a:moveTo>
                    <a:pt x="684" y="1"/>
                  </a:moveTo>
                  <a:cubicBezTo>
                    <a:pt x="461" y="1"/>
                    <a:pt x="248" y="81"/>
                    <a:pt x="82" y="229"/>
                  </a:cubicBezTo>
                  <a:cubicBezTo>
                    <a:pt x="7" y="297"/>
                    <a:pt x="0" y="414"/>
                    <a:pt x="68" y="490"/>
                  </a:cubicBezTo>
                  <a:cubicBezTo>
                    <a:pt x="105" y="531"/>
                    <a:pt x="155" y="552"/>
                    <a:pt x="206" y="552"/>
                  </a:cubicBezTo>
                  <a:cubicBezTo>
                    <a:pt x="249" y="552"/>
                    <a:pt x="293" y="536"/>
                    <a:pt x="328" y="505"/>
                  </a:cubicBezTo>
                  <a:cubicBezTo>
                    <a:pt x="427" y="417"/>
                    <a:pt x="552" y="369"/>
                    <a:pt x="683" y="369"/>
                  </a:cubicBezTo>
                  <a:cubicBezTo>
                    <a:pt x="819" y="369"/>
                    <a:pt x="949" y="421"/>
                    <a:pt x="1049" y="514"/>
                  </a:cubicBezTo>
                  <a:cubicBezTo>
                    <a:pt x="1084" y="547"/>
                    <a:pt x="1129" y="563"/>
                    <a:pt x="1174" y="563"/>
                  </a:cubicBezTo>
                  <a:cubicBezTo>
                    <a:pt x="1223" y="563"/>
                    <a:pt x="1273" y="543"/>
                    <a:pt x="1310" y="506"/>
                  </a:cubicBezTo>
                  <a:cubicBezTo>
                    <a:pt x="1379" y="431"/>
                    <a:pt x="1374" y="315"/>
                    <a:pt x="1301" y="246"/>
                  </a:cubicBezTo>
                  <a:cubicBezTo>
                    <a:pt x="1134" y="89"/>
                    <a:pt x="915" y="1"/>
                    <a:pt x="6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g30ba9ef7306_0_1158"/>
            <p:cNvSpPr/>
            <p:nvPr/>
          </p:nvSpPr>
          <p:spPr>
            <a:xfrm>
              <a:off x="8144386" y="749256"/>
              <a:ext cx="93424" cy="29588"/>
            </a:xfrm>
            <a:custGeom>
              <a:avLst/>
              <a:gdLst/>
              <a:ahLst/>
              <a:cxnLst/>
              <a:rect l="l" t="t" r="r" b="b"/>
              <a:pathLst>
                <a:path w="2466" h="781" extrusionOk="0">
                  <a:moveTo>
                    <a:pt x="1220" y="0"/>
                  </a:moveTo>
                  <a:cubicBezTo>
                    <a:pt x="800" y="0"/>
                    <a:pt x="397" y="155"/>
                    <a:pt x="84" y="434"/>
                  </a:cubicBezTo>
                  <a:cubicBezTo>
                    <a:pt x="7" y="502"/>
                    <a:pt x="1" y="618"/>
                    <a:pt x="69" y="694"/>
                  </a:cubicBezTo>
                  <a:cubicBezTo>
                    <a:pt x="104" y="734"/>
                    <a:pt x="154" y="755"/>
                    <a:pt x="204" y="755"/>
                  </a:cubicBezTo>
                  <a:cubicBezTo>
                    <a:pt x="248" y="755"/>
                    <a:pt x="291" y="739"/>
                    <a:pt x="327" y="708"/>
                  </a:cubicBezTo>
                  <a:cubicBezTo>
                    <a:pt x="572" y="490"/>
                    <a:pt x="889" y="368"/>
                    <a:pt x="1219" y="368"/>
                  </a:cubicBezTo>
                  <a:cubicBezTo>
                    <a:pt x="1560" y="368"/>
                    <a:pt x="1885" y="497"/>
                    <a:pt x="2135" y="730"/>
                  </a:cubicBezTo>
                  <a:cubicBezTo>
                    <a:pt x="2170" y="765"/>
                    <a:pt x="2216" y="780"/>
                    <a:pt x="2261" y="780"/>
                  </a:cubicBezTo>
                  <a:cubicBezTo>
                    <a:pt x="2310" y="780"/>
                    <a:pt x="2358" y="760"/>
                    <a:pt x="2395" y="723"/>
                  </a:cubicBezTo>
                  <a:cubicBezTo>
                    <a:pt x="2465" y="648"/>
                    <a:pt x="2461" y="532"/>
                    <a:pt x="2388" y="462"/>
                  </a:cubicBezTo>
                  <a:cubicBezTo>
                    <a:pt x="2069" y="163"/>
                    <a:pt x="1655" y="0"/>
                    <a:pt x="1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30ba9ef7306_0_1158"/>
            <p:cNvSpPr/>
            <p:nvPr/>
          </p:nvSpPr>
          <p:spPr>
            <a:xfrm>
              <a:off x="8006333" y="846052"/>
              <a:ext cx="368659" cy="229659"/>
            </a:xfrm>
            <a:custGeom>
              <a:avLst/>
              <a:gdLst/>
              <a:ahLst/>
              <a:cxnLst/>
              <a:rect l="l" t="t" r="r" b="b"/>
              <a:pathLst>
                <a:path w="9731" h="6062" extrusionOk="0">
                  <a:moveTo>
                    <a:pt x="9257" y="363"/>
                  </a:moveTo>
                  <a:cubicBezTo>
                    <a:pt x="9319" y="363"/>
                    <a:pt x="9372" y="414"/>
                    <a:pt x="9372" y="478"/>
                  </a:cubicBezTo>
                  <a:lnTo>
                    <a:pt x="9372" y="5555"/>
                  </a:lnTo>
                  <a:cubicBezTo>
                    <a:pt x="9370" y="5618"/>
                    <a:pt x="9319" y="5670"/>
                    <a:pt x="9257" y="5670"/>
                  </a:cubicBezTo>
                  <a:lnTo>
                    <a:pt x="476" y="5670"/>
                  </a:lnTo>
                  <a:cubicBezTo>
                    <a:pt x="413" y="5670"/>
                    <a:pt x="361" y="5619"/>
                    <a:pt x="361" y="5556"/>
                  </a:cubicBezTo>
                  <a:lnTo>
                    <a:pt x="361" y="477"/>
                  </a:lnTo>
                  <a:cubicBezTo>
                    <a:pt x="361" y="414"/>
                    <a:pt x="413" y="363"/>
                    <a:pt x="476" y="363"/>
                  </a:cubicBezTo>
                  <a:close/>
                  <a:moveTo>
                    <a:pt x="483" y="1"/>
                  </a:moveTo>
                  <a:cubicBezTo>
                    <a:pt x="216" y="1"/>
                    <a:pt x="0" y="216"/>
                    <a:pt x="0" y="483"/>
                  </a:cubicBezTo>
                  <a:lnTo>
                    <a:pt x="0" y="5579"/>
                  </a:lnTo>
                  <a:cubicBezTo>
                    <a:pt x="0" y="5846"/>
                    <a:pt x="216" y="6062"/>
                    <a:pt x="483" y="6062"/>
                  </a:cubicBezTo>
                  <a:lnTo>
                    <a:pt x="9248" y="6062"/>
                  </a:lnTo>
                  <a:cubicBezTo>
                    <a:pt x="9515" y="6062"/>
                    <a:pt x="9731" y="5846"/>
                    <a:pt x="9731" y="5579"/>
                  </a:cubicBezTo>
                  <a:lnTo>
                    <a:pt x="9731" y="484"/>
                  </a:lnTo>
                  <a:cubicBezTo>
                    <a:pt x="9730" y="217"/>
                    <a:pt x="9514" y="1"/>
                    <a:pt x="9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30ba9ef7306_0_1158"/>
            <p:cNvSpPr/>
            <p:nvPr/>
          </p:nvSpPr>
          <p:spPr>
            <a:xfrm>
              <a:off x="7952725" y="812524"/>
              <a:ext cx="476707" cy="341344"/>
            </a:xfrm>
            <a:custGeom>
              <a:avLst/>
              <a:gdLst/>
              <a:ahLst/>
              <a:cxnLst/>
              <a:rect l="l" t="t" r="r" b="b"/>
              <a:pathLst>
                <a:path w="12583" h="9010" extrusionOk="0">
                  <a:moveTo>
                    <a:pt x="7411" y="7799"/>
                  </a:moveTo>
                  <a:lnTo>
                    <a:pt x="7411" y="7846"/>
                  </a:lnTo>
                  <a:cubicBezTo>
                    <a:pt x="7411" y="7948"/>
                    <a:pt x="7330" y="8029"/>
                    <a:pt x="7229" y="8029"/>
                  </a:cubicBezTo>
                  <a:lnTo>
                    <a:pt x="5364" y="8029"/>
                  </a:lnTo>
                  <a:cubicBezTo>
                    <a:pt x="5263" y="8029"/>
                    <a:pt x="5181" y="7948"/>
                    <a:pt x="5181" y="7846"/>
                  </a:cubicBezTo>
                  <a:lnTo>
                    <a:pt x="5181" y="7799"/>
                  </a:lnTo>
                  <a:close/>
                  <a:moveTo>
                    <a:pt x="12062" y="7798"/>
                  </a:moveTo>
                  <a:cubicBezTo>
                    <a:pt x="12128" y="7798"/>
                    <a:pt x="12182" y="7852"/>
                    <a:pt x="12182" y="7918"/>
                  </a:cubicBezTo>
                  <a:cubicBezTo>
                    <a:pt x="12185" y="8304"/>
                    <a:pt x="11871" y="8618"/>
                    <a:pt x="11484" y="8618"/>
                  </a:cubicBezTo>
                  <a:lnTo>
                    <a:pt x="1120" y="8618"/>
                  </a:lnTo>
                  <a:cubicBezTo>
                    <a:pt x="733" y="8618"/>
                    <a:pt x="419" y="8304"/>
                    <a:pt x="419" y="7918"/>
                  </a:cubicBezTo>
                  <a:cubicBezTo>
                    <a:pt x="419" y="7852"/>
                    <a:pt x="472" y="7798"/>
                    <a:pt x="538" y="7798"/>
                  </a:cubicBezTo>
                  <a:lnTo>
                    <a:pt x="4820" y="7798"/>
                  </a:lnTo>
                  <a:lnTo>
                    <a:pt x="4820" y="7837"/>
                  </a:lnTo>
                  <a:cubicBezTo>
                    <a:pt x="4820" y="8141"/>
                    <a:pt x="5066" y="8387"/>
                    <a:pt x="5370" y="8387"/>
                  </a:cubicBezTo>
                  <a:lnTo>
                    <a:pt x="7218" y="8387"/>
                  </a:lnTo>
                  <a:cubicBezTo>
                    <a:pt x="7522" y="8387"/>
                    <a:pt x="7768" y="8141"/>
                    <a:pt x="7768" y="7837"/>
                  </a:cubicBezTo>
                  <a:lnTo>
                    <a:pt x="7768" y="7798"/>
                  </a:lnTo>
                  <a:close/>
                  <a:moveTo>
                    <a:pt x="1466" y="1"/>
                  </a:moveTo>
                  <a:cubicBezTo>
                    <a:pt x="1004" y="1"/>
                    <a:pt x="628" y="374"/>
                    <a:pt x="628" y="838"/>
                  </a:cubicBezTo>
                  <a:lnTo>
                    <a:pt x="628" y="6968"/>
                  </a:lnTo>
                  <a:cubicBezTo>
                    <a:pt x="628" y="7142"/>
                    <a:pt x="682" y="7303"/>
                    <a:pt x="772" y="7438"/>
                  </a:cubicBezTo>
                  <a:lnTo>
                    <a:pt x="488" y="7438"/>
                  </a:lnTo>
                  <a:cubicBezTo>
                    <a:pt x="488" y="7438"/>
                    <a:pt x="0" y="7654"/>
                    <a:pt x="0" y="7923"/>
                  </a:cubicBezTo>
                  <a:cubicBezTo>
                    <a:pt x="0" y="8515"/>
                    <a:pt x="482" y="8996"/>
                    <a:pt x="1074" y="9010"/>
                  </a:cubicBezTo>
                  <a:lnTo>
                    <a:pt x="11509" y="9010"/>
                  </a:lnTo>
                  <a:cubicBezTo>
                    <a:pt x="12101" y="8996"/>
                    <a:pt x="12583" y="8515"/>
                    <a:pt x="12583" y="7923"/>
                  </a:cubicBezTo>
                  <a:cubicBezTo>
                    <a:pt x="12583" y="7653"/>
                    <a:pt x="12364" y="7434"/>
                    <a:pt x="12094" y="7434"/>
                  </a:cubicBezTo>
                  <a:lnTo>
                    <a:pt x="12094" y="7438"/>
                  </a:lnTo>
                  <a:lnTo>
                    <a:pt x="11803" y="7438"/>
                  </a:lnTo>
                  <a:cubicBezTo>
                    <a:pt x="11893" y="7301"/>
                    <a:pt x="11946" y="7139"/>
                    <a:pt x="11934" y="6965"/>
                  </a:cubicBezTo>
                  <a:lnTo>
                    <a:pt x="11934" y="6067"/>
                  </a:lnTo>
                  <a:cubicBezTo>
                    <a:pt x="11947" y="5965"/>
                    <a:pt x="11865" y="5883"/>
                    <a:pt x="11763" y="5883"/>
                  </a:cubicBezTo>
                  <a:cubicBezTo>
                    <a:pt x="11661" y="5883"/>
                    <a:pt x="11573" y="6067"/>
                    <a:pt x="11573" y="6067"/>
                  </a:cubicBezTo>
                  <a:lnTo>
                    <a:pt x="11573" y="6970"/>
                  </a:lnTo>
                  <a:cubicBezTo>
                    <a:pt x="11573" y="7228"/>
                    <a:pt x="11364" y="7438"/>
                    <a:pt x="11104" y="7438"/>
                  </a:cubicBezTo>
                  <a:lnTo>
                    <a:pt x="1460" y="7438"/>
                  </a:lnTo>
                  <a:cubicBezTo>
                    <a:pt x="1200" y="7438"/>
                    <a:pt x="991" y="7228"/>
                    <a:pt x="991" y="6970"/>
                  </a:cubicBezTo>
                  <a:lnTo>
                    <a:pt x="991" y="864"/>
                  </a:lnTo>
                  <a:cubicBezTo>
                    <a:pt x="991" y="604"/>
                    <a:pt x="1200" y="394"/>
                    <a:pt x="1460" y="394"/>
                  </a:cubicBezTo>
                  <a:lnTo>
                    <a:pt x="11382" y="394"/>
                  </a:lnTo>
                  <a:cubicBezTo>
                    <a:pt x="11488" y="394"/>
                    <a:pt x="11573" y="479"/>
                    <a:pt x="11573" y="586"/>
                  </a:cubicBezTo>
                  <a:lnTo>
                    <a:pt x="11573" y="5281"/>
                  </a:lnTo>
                  <a:cubicBezTo>
                    <a:pt x="11573" y="5304"/>
                    <a:pt x="11583" y="5325"/>
                    <a:pt x="11598" y="5339"/>
                  </a:cubicBezTo>
                  <a:cubicBezTo>
                    <a:pt x="11650" y="5388"/>
                    <a:pt x="11704" y="5408"/>
                    <a:pt x="11754" y="5408"/>
                  </a:cubicBezTo>
                  <a:cubicBezTo>
                    <a:pt x="11853" y="5408"/>
                    <a:pt x="11934" y="5326"/>
                    <a:pt x="11934" y="5224"/>
                  </a:cubicBezTo>
                  <a:lnTo>
                    <a:pt x="11934" y="838"/>
                  </a:lnTo>
                  <a:cubicBezTo>
                    <a:pt x="11934" y="377"/>
                    <a:pt x="11559" y="1"/>
                    <a:pt x="1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30ba9ef7306_0_1158"/>
            <p:cNvSpPr/>
            <p:nvPr/>
          </p:nvSpPr>
          <p:spPr>
            <a:xfrm>
              <a:off x="8039747" y="885756"/>
              <a:ext cx="301716" cy="144266"/>
            </a:xfrm>
            <a:custGeom>
              <a:avLst/>
              <a:gdLst/>
              <a:ahLst/>
              <a:cxnLst/>
              <a:rect l="l" t="t" r="r" b="b"/>
              <a:pathLst>
                <a:path w="7964" h="3808" extrusionOk="0">
                  <a:moveTo>
                    <a:pt x="7603" y="1410"/>
                  </a:moveTo>
                  <a:lnTo>
                    <a:pt x="7603" y="2721"/>
                  </a:lnTo>
                  <a:lnTo>
                    <a:pt x="6998" y="2721"/>
                  </a:lnTo>
                  <a:cubicBezTo>
                    <a:pt x="6825" y="2721"/>
                    <a:pt x="6685" y="2860"/>
                    <a:pt x="6685" y="3033"/>
                  </a:cubicBezTo>
                  <a:lnTo>
                    <a:pt x="6685" y="3397"/>
                  </a:lnTo>
                  <a:lnTo>
                    <a:pt x="5885" y="2785"/>
                  </a:lnTo>
                  <a:cubicBezTo>
                    <a:pt x="5832" y="2743"/>
                    <a:pt x="5763" y="2721"/>
                    <a:pt x="5695" y="2721"/>
                  </a:cubicBezTo>
                  <a:lnTo>
                    <a:pt x="2917" y="2721"/>
                  </a:lnTo>
                  <a:lnTo>
                    <a:pt x="2917" y="1410"/>
                  </a:lnTo>
                  <a:close/>
                  <a:moveTo>
                    <a:pt x="313" y="1"/>
                  </a:moveTo>
                  <a:cubicBezTo>
                    <a:pt x="140" y="1"/>
                    <a:pt x="1" y="141"/>
                    <a:pt x="1" y="314"/>
                  </a:cubicBezTo>
                  <a:lnTo>
                    <a:pt x="1" y="1720"/>
                  </a:lnTo>
                  <a:cubicBezTo>
                    <a:pt x="1" y="1893"/>
                    <a:pt x="140" y="2033"/>
                    <a:pt x="313" y="2033"/>
                  </a:cubicBezTo>
                  <a:lnTo>
                    <a:pt x="918" y="2033"/>
                  </a:lnTo>
                  <a:lnTo>
                    <a:pt x="918" y="2436"/>
                  </a:lnTo>
                  <a:cubicBezTo>
                    <a:pt x="918" y="2552"/>
                    <a:pt x="977" y="2665"/>
                    <a:pt x="1080" y="2720"/>
                  </a:cubicBezTo>
                  <a:cubicBezTo>
                    <a:pt x="1128" y="2746"/>
                    <a:pt x="1181" y="2760"/>
                    <a:pt x="1234" y="2760"/>
                  </a:cubicBezTo>
                  <a:cubicBezTo>
                    <a:pt x="1302" y="2760"/>
                    <a:pt x="1369" y="2738"/>
                    <a:pt x="1424" y="2696"/>
                  </a:cubicBezTo>
                  <a:lnTo>
                    <a:pt x="2305" y="2032"/>
                  </a:lnTo>
                  <a:lnTo>
                    <a:pt x="2556" y="2032"/>
                  </a:lnTo>
                  <a:lnTo>
                    <a:pt x="2556" y="2767"/>
                  </a:lnTo>
                  <a:cubicBezTo>
                    <a:pt x="2556" y="2940"/>
                    <a:pt x="2696" y="3080"/>
                    <a:pt x="2869" y="3080"/>
                  </a:cubicBezTo>
                  <a:lnTo>
                    <a:pt x="5702" y="3080"/>
                  </a:lnTo>
                  <a:lnTo>
                    <a:pt x="6575" y="3743"/>
                  </a:lnTo>
                  <a:cubicBezTo>
                    <a:pt x="6632" y="3785"/>
                    <a:pt x="6697" y="3807"/>
                    <a:pt x="6765" y="3807"/>
                  </a:cubicBezTo>
                  <a:cubicBezTo>
                    <a:pt x="6817" y="3807"/>
                    <a:pt x="6872" y="3793"/>
                    <a:pt x="6920" y="3766"/>
                  </a:cubicBezTo>
                  <a:cubicBezTo>
                    <a:pt x="7020" y="3710"/>
                    <a:pt x="7078" y="3600"/>
                    <a:pt x="7078" y="3483"/>
                  </a:cubicBezTo>
                  <a:lnTo>
                    <a:pt x="7078" y="3080"/>
                  </a:lnTo>
                  <a:lnTo>
                    <a:pt x="7650" y="3080"/>
                  </a:lnTo>
                  <a:cubicBezTo>
                    <a:pt x="7823" y="3080"/>
                    <a:pt x="7963" y="2940"/>
                    <a:pt x="7963" y="2767"/>
                  </a:cubicBezTo>
                  <a:lnTo>
                    <a:pt x="7963" y="1360"/>
                  </a:lnTo>
                  <a:cubicBezTo>
                    <a:pt x="7964" y="1189"/>
                    <a:pt x="7825" y="1050"/>
                    <a:pt x="7653" y="1050"/>
                  </a:cubicBezTo>
                  <a:lnTo>
                    <a:pt x="5442" y="1050"/>
                  </a:lnTo>
                  <a:lnTo>
                    <a:pt x="5442" y="193"/>
                  </a:lnTo>
                  <a:cubicBezTo>
                    <a:pt x="5442" y="88"/>
                    <a:pt x="5356" y="1"/>
                    <a:pt x="5250" y="1"/>
                  </a:cubicBezTo>
                  <a:lnTo>
                    <a:pt x="2177" y="1"/>
                  </a:lnTo>
                  <a:cubicBezTo>
                    <a:pt x="2142" y="1"/>
                    <a:pt x="2107" y="17"/>
                    <a:pt x="2084" y="46"/>
                  </a:cubicBezTo>
                  <a:cubicBezTo>
                    <a:pt x="1968" y="196"/>
                    <a:pt x="2072" y="361"/>
                    <a:pt x="2214" y="361"/>
                  </a:cubicBezTo>
                  <a:lnTo>
                    <a:pt x="5080" y="361"/>
                  </a:lnTo>
                  <a:lnTo>
                    <a:pt x="5080" y="1050"/>
                  </a:lnTo>
                  <a:lnTo>
                    <a:pt x="2871" y="1050"/>
                  </a:lnTo>
                  <a:cubicBezTo>
                    <a:pt x="2698" y="1050"/>
                    <a:pt x="2558" y="1190"/>
                    <a:pt x="2558" y="1363"/>
                  </a:cubicBezTo>
                  <a:lnTo>
                    <a:pt x="2558" y="1672"/>
                  </a:lnTo>
                  <a:lnTo>
                    <a:pt x="2276" y="1672"/>
                  </a:lnTo>
                  <a:cubicBezTo>
                    <a:pt x="2208" y="1672"/>
                    <a:pt x="2140" y="1695"/>
                    <a:pt x="2085" y="1735"/>
                  </a:cubicBezTo>
                  <a:lnTo>
                    <a:pt x="1280" y="2347"/>
                  </a:lnTo>
                  <a:lnTo>
                    <a:pt x="1280" y="1985"/>
                  </a:lnTo>
                  <a:cubicBezTo>
                    <a:pt x="1280" y="1812"/>
                    <a:pt x="1139" y="1672"/>
                    <a:pt x="967" y="1672"/>
                  </a:cubicBezTo>
                  <a:lnTo>
                    <a:pt x="362" y="1672"/>
                  </a:lnTo>
                  <a:lnTo>
                    <a:pt x="362" y="361"/>
                  </a:lnTo>
                  <a:lnTo>
                    <a:pt x="1258" y="361"/>
                  </a:lnTo>
                  <a:cubicBezTo>
                    <a:pt x="1353" y="361"/>
                    <a:pt x="1438" y="292"/>
                    <a:pt x="1446" y="198"/>
                  </a:cubicBezTo>
                  <a:cubicBezTo>
                    <a:pt x="1455" y="90"/>
                    <a:pt x="1371" y="1"/>
                    <a:pt x="1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9" name="Google Shape;1299;g30ba9ef7306_0_1158"/>
          <p:cNvGrpSpPr/>
          <p:nvPr/>
        </p:nvGrpSpPr>
        <p:grpSpPr>
          <a:xfrm>
            <a:off x="6317590" y="3052879"/>
            <a:ext cx="341362" cy="327858"/>
            <a:chOff x="7163051" y="722585"/>
            <a:chExt cx="476896" cy="458030"/>
          </a:xfrm>
        </p:grpSpPr>
        <p:sp>
          <p:nvSpPr>
            <p:cNvPr id="1300" name="Google Shape;1300;g30ba9ef7306_0_1158"/>
            <p:cNvSpPr/>
            <p:nvPr/>
          </p:nvSpPr>
          <p:spPr>
            <a:xfrm>
              <a:off x="7163051" y="722585"/>
              <a:ext cx="476896" cy="458030"/>
            </a:xfrm>
            <a:custGeom>
              <a:avLst/>
              <a:gdLst/>
              <a:ahLst/>
              <a:cxnLst/>
              <a:rect l="l" t="t" r="r" b="b"/>
              <a:pathLst>
                <a:path w="12588" h="12090" extrusionOk="0">
                  <a:moveTo>
                    <a:pt x="10624" y="359"/>
                  </a:moveTo>
                  <a:cubicBezTo>
                    <a:pt x="10640" y="359"/>
                    <a:pt x="10653" y="373"/>
                    <a:pt x="10653" y="389"/>
                  </a:cubicBezTo>
                  <a:lnTo>
                    <a:pt x="10653" y="1014"/>
                  </a:lnTo>
                  <a:lnTo>
                    <a:pt x="1938" y="1014"/>
                  </a:lnTo>
                  <a:lnTo>
                    <a:pt x="1938" y="389"/>
                  </a:lnTo>
                  <a:cubicBezTo>
                    <a:pt x="1938" y="374"/>
                    <a:pt x="1952" y="359"/>
                    <a:pt x="1968" y="359"/>
                  </a:cubicBezTo>
                  <a:close/>
                  <a:moveTo>
                    <a:pt x="1577" y="2850"/>
                  </a:moveTo>
                  <a:lnTo>
                    <a:pt x="1577" y="8748"/>
                  </a:lnTo>
                  <a:lnTo>
                    <a:pt x="1217" y="8748"/>
                  </a:lnTo>
                  <a:lnTo>
                    <a:pt x="1217" y="2914"/>
                  </a:lnTo>
                  <a:cubicBezTo>
                    <a:pt x="1217" y="2878"/>
                    <a:pt x="1245" y="2850"/>
                    <a:pt x="1281" y="2850"/>
                  </a:cubicBezTo>
                  <a:close/>
                  <a:moveTo>
                    <a:pt x="10653" y="1408"/>
                  </a:moveTo>
                  <a:lnTo>
                    <a:pt x="10653" y="8748"/>
                  </a:lnTo>
                  <a:lnTo>
                    <a:pt x="1938" y="8748"/>
                  </a:lnTo>
                  <a:lnTo>
                    <a:pt x="1938" y="1408"/>
                  </a:lnTo>
                  <a:close/>
                  <a:moveTo>
                    <a:pt x="11942" y="1998"/>
                  </a:moveTo>
                  <a:cubicBezTo>
                    <a:pt x="12100" y="1998"/>
                    <a:pt x="12229" y="2126"/>
                    <a:pt x="12229" y="2285"/>
                  </a:cubicBezTo>
                  <a:lnTo>
                    <a:pt x="12229" y="8748"/>
                  </a:lnTo>
                  <a:lnTo>
                    <a:pt x="11734" y="8748"/>
                  </a:lnTo>
                  <a:lnTo>
                    <a:pt x="11734" y="4156"/>
                  </a:lnTo>
                  <a:cubicBezTo>
                    <a:pt x="11734" y="4069"/>
                    <a:pt x="11677" y="3988"/>
                    <a:pt x="11591" y="3971"/>
                  </a:cubicBezTo>
                  <a:cubicBezTo>
                    <a:pt x="11578" y="3968"/>
                    <a:pt x="11566" y="3967"/>
                    <a:pt x="11554" y="3967"/>
                  </a:cubicBezTo>
                  <a:cubicBezTo>
                    <a:pt x="11455" y="3967"/>
                    <a:pt x="11375" y="4050"/>
                    <a:pt x="11375" y="4151"/>
                  </a:cubicBezTo>
                  <a:lnTo>
                    <a:pt x="11375" y="8747"/>
                  </a:lnTo>
                  <a:lnTo>
                    <a:pt x="11015" y="8747"/>
                  </a:lnTo>
                  <a:lnTo>
                    <a:pt x="11015" y="2849"/>
                  </a:lnTo>
                  <a:lnTo>
                    <a:pt x="11312" y="2849"/>
                  </a:lnTo>
                  <a:cubicBezTo>
                    <a:pt x="11347" y="2849"/>
                    <a:pt x="11376" y="2877"/>
                    <a:pt x="11376" y="2913"/>
                  </a:cubicBezTo>
                  <a:lnTo>
                    <a:pt x="11376" y="3278"/>
                  </a:lnTo>
                  <a:cubicBezTo>
                    <a:pt x="11376" y="3365"/>
                    <a:pt x="11434" y="3446"/>
                    <a:pt x="11520" y="3464"/>
                  </a:cubicBezTo>
                  <a:cubicBezTo>
                    <a:pt x="11532" y="3466"/>
                    <a:pt x="11545" y="3468"/>
                    <a:pt x="11557" y="3468"/>
                  </a:cubicBezTo>
                  <a:cubicBezTo>
                    <a:pt x="11656" y="3468"/>
                    <a:pt x="11737" y="3384"/>
                    <a:pt x="11737" y="3283"/>
                  </a:cubicBezTo>
                  <a:lnTo>
                    <a:pt x="11737" y="2922"/>
                  </a:lnTo>
                  <a:cubicBezTo>
                    <a:pt x="11737" y="2683"/>
                    <a:pt x="11544" y="2489"/>
                    <a:pt x="11304" y="2489"/>
                  </a:cubicBezTo>
                  <a:lnTo>
                    <a:pt x="11016" y="2489"/>
                  </a:lnTo>
                  <a:lnTo>
                    <a:pt x="11016" y="1998"/>
                  </a:lnTo>
                  <a:close/>
                  <a:moveTo>
                    <a:pt x="12225" y="9108"/>
                  </a:moveTo>
                  <a:lnTo>
                    <a:pt x="12225" y="9674"/>
                  </a:lnTo>
                  <a:cubicBezTo>
                    <a:pt x="12225" y="9832"/>
                    <a:pt x="12098" y="9961"/>
                    <a:pt x="11941" y="9961"/>
                  </a:cubicBezTo>
                  <a:lnTo>
                    <a:pt x="651" y="9961"/>
                  </a:lnTo>
                  <a:cubicBezTo>
                    <a:pt x="493" y="9961"/>
                    <a:pt x="364" y="9832"/>
                    <a:pt x="364" y="9674"/>
                  </a:cubicBezTo>
                  <a:lnTo>
                    <a:pt x="364" y="9108"/>
                  </a:lnTo>
                  <a:close/>
                  <a:moveTo>
                    <a:pt x="7026" y="10320"/>
                  </a:moveTo>
                  <a:cubicBezTo>
                    <a:pt x="7076" y="10611"/>
                    <a:pt x="7197" y="11239"/>
                    <a:pt x="7409" y="11728"/>
                  </a:cubicBezTo>
                  <a:lnTo>
                    <a:pt x="5172" y="11728"/>
                  </a:lnTo>
                  <a:cubicBezTo>
                    <a:pt x="5382" y="11239"/>
                    <a:pt x="5505" y="10611"/>
                    <a:pt x="5553" y="10320"/>
                  </a:cubicBezTo>
                  <a:close/>
                  <a:moveTo>
                    <a:pt x="1976" y="0"/>
                  </a:moveTo>
                  <a:cubicBezTo>
                    <a:pt x="1817" y="0"/>
                    <a:pt x="1680" y="95"/>
                    <a:pt x="1617" y="229"/>
                  </a:cubicBezTo>
                  <a:cubicBezTo>
                    <a:pt x="1593" y="280"/>
                    <a:pt x="1579" y="337"/>
                    <a:pt x="1579" y="399"/>
                  </a:cubicBezTo>
                  <a:lnTo>
                    <a:pt x="1579" y="1639"/>
                  </a:lnTo>
                  <a:lnTo>
                    <a:pt x="198" y="1639"/>
                  </a:lnTo>
                  <a:cubicBezTo>
                    <a:pt x="92" y="1639"/>
                    <a:pt x="7" y="1725"/>
                    <a:pt x="7" y="1830"/>
                  </a:cubicBezTo>
                  <a:lnTo>
                    <a:pt x="7" y="7457"/>
                  </a:lnTo>
                  <a:cubicBezTo>
                    <a:pt x="7" y="7471"/>
                    <a:pt x="12" y="7485"/>
                    <a:pt x="22" y="7495"/>
                  </a:cubicBezTo>
                  <a:cubicBezTo>
                    <a:pt x="76" y="7551"/>
                    <a:pt x="134" y="7575"/>
                    <a:pt x="187" y="7575"/>
                  </a:cubicBezTo>
                  <a:cubicBezTo>
                    <a:pt x="286" y="7575"/>
                    <a:pt x="367" y="7492"/>
                    <a:pt x="367" y="7390"/>
                  </a:cubicBezTo>
                  <a:lnTo>
                    <a:pt x="367" y="2285"/>
                  </a:lnTo>
                  <a:cubicBezTo>
                    <a:pt x="367" y="2126"/>
                    <a:pt x="495" y="1998"/>
                    <a:pt x="653" y="1998"/>
                  </a:cubicBezTo>
                  <a:lnTo>
                    <a:pt x="1579" y="1998"/>
                  </a:lnTo>
                  <a:lnTo>
                    <a:pt x="1579" y="2489"/>
                  </a:lnTo>
                  <a:lnTo>
                    <a:pt x="1259" y="2489"/>
                  </a:lnTo>
                  <a:cubicBezTo>
                    <a:pt x="1019" y="2489"/>
                    <a:pt x="825" y="2683"/>
                    <a:pt x="825" y="2922"/>
                  </a:cubicBezTo>
                  <a:lnTo>
                    <a:pt x="825" y="8748"/>
                  </a:lnTo>
                  <a:lnTo>
                    <a:pt x="367" y="8748"/>
                  </a:lnTo>
                  <a:lnTo>
                    <a:pt x="367" y="8246"/>
                  </a:lnTo>
                  <a:cubicBezTo>
                    <a:pt x="367" y="8246"/>
                    <a:pt x="287" y="8062"/>
                    <a:pt x="185" y="8062"/>
                  </a:cubicBezTo>
                  <a:cubicBezTo>
                    <a:pt x="83" y="8062"/>
                    <a:pt x="1" y="8144"/>
                    <a:pt x="5" y="8246"/>
                  </a:cubicBezTo>
                  <a:lnTo>
                    <a:pt x="5" y="9674"/>
                  </a:lnTo>
                  <a:cubicBezTo>
                    <a:pt x="1" y="10030"/>
                    <a:pt x="285" y="10320"/>
                    <a:pt x="640" y="10320"/>
                  </a:cubicBezTo>
                  <a:cubicBezTo>
                    <a:pt x="645" y="10320"/>
                    <a:pt x="650" y="10320"/>
                    <a:pt x="655" y="10320"/>
                  </a:cubicBezTo>
                  <a:lnTo>
                    <a:pt x="5180" y="10320"/>
                  </a:lnTo>
                  <a:cubicBezTo>
                    <a:pt x="5120" y="10660"/>
                    <a:pt x="4764" y="11728"/>
                    <a:pt x="4764" y="11728"/>
                  </a:cubicBezTo>
                  <a:lnTo>
                    <a:pt x="3745" y="11728"/>
                  </a:lnTo>
                  <a:cubicBezTo>
                    <a:pt x="3657" y="11728"/>
                    <a:pt x="3575" y="11786"/>
                    <a:pt x="3559" y="11873"/>
                  </a:cubicBezTo>
                  <a:cubicBezTo>
                    <a:pt x="3536" y="11988"/>
                    <a:pt x="3626" y="12090"/>
                    <a:pt x="3739" y="12090"/>
                  </a:cubicBezTo>
                  <a:lnTo>
                    <a:pt x="8836" y="12090"/>
                  </a:lnTo>
                  <a:cubicBezTo>
                    <a:pt x="8932" y="12090"/>
                    <a:pt x="9016" y="12021"/>
                    <a:pt x="9026" y="11926"/>
                  </a:cubicBezTo>
                  <a:cubicBezTo>
                    <a:pt x="9035" y="11820"/>
                    <a:pt x="8949" y="11731"/>
                    <a:pt x="8843" y="11731"/>
                  </a:cubicBezTo>
                  <a:lnTo>
                    <a:pt x="7818" y="11731"/>
                  </a:lnTo>
                  <a:cubicBezTo>
                    <a:pt x="7598" y="11307"/>
                    <a:pt x="7462" y="10654"/>
                    <a:pt x="7405" y="10322"/>
                  </a:cubicBezTo>
                  <a:lnTo>
                    <a:pt x="11933" y="10322"/>
                  </a:lnTo>
                  <a:cubicBezTo>
                    <a:pt x="12295" y="10322"/>
                    <a:pt x="12588" y="10029"/>
                    <a:pt x="12588" y="9667"/>
                  </a:cubicBezTo>
                  <a:lnTo>
                    <a:pt x="12588" y="2294"/>
                  </a:lnTo>
                  <a:cubicBezTo>
                    <a:pt x="12586" y="1931"/>
                    <a:pt x="12292" y="1637"/>
                    <a:pt x="11932" y="1637"/>
                  </a:cubicBezTo>
                  <a:lnTo>
                    <a:pt x="11014" y="1637"/>
                  </a:lnTo>
                  <a:lnTo>
                    <a:pt x="11014" y="398"/>
                  </a:lnTo>
                  <a:cubicBezTo>
                    <a:pt x="11014" y="324"/>
                    <a:pt x="10993" y="255"/>
                    <a:pt x="10958" y="196"/>
                  </a:cubicBezTo>
                  <a:cubicBezTo>
                    <a:pt x="10889" y="79"/>
                    <a:pt x="10762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g30ba9ef7306_0_1158"/>
            <p:cNvSpPr/>
            <p:nvPr/>
          </p:nvSpPr>
          <p:spPr>
            <a:xfrm>
              <a:off x="7293678" y="846961"/>
              <a:ext cx="119451" cy="135439"/>
            </a:xfrm>
            <a:custGeom>
              <a:avLst/>
              <a:gdLst/>
              <a:ahLst/>
              <a:cxnLst/>
              <a:rect l="l" t="t" r="r" b="b"/>
              <a:pathLst>
                <a:path w="3153" h="3575" extrusionOk="0">
                  <a:moveTo>
                    <a:pt x="1786" y="367"/>
                  </a:moveTo>
                  <a:cubicBezTo>
                    <a:pt x="2070" y="367"/>
                    <a:pt x="2346" y="451"/>
                    <a:pt x="2580" y="609"/>
                  </a:cubicBezTo>
                  <a:cubicBezTo>
                    <a:pt x="2636" y="647"/>
                    <a:pt x="2649" y="716"/>
                    <a:pt x="2612" y="773"/>
                  </a:cubicBezTo>
                  <a:cubicBezTo>
                    <a:pt x="2589" y="806"/>
                    <a:pt x="2552" y="824"/>
                    <a:pt x="2513" y="824"/>
                  </a:cubicBezTo>
                  <a:cubicBezTo>
                    <a:pt x="2491" y="824"/>
                    <a:pt x="2468" y="818"/>
                    <a:pt x="2447" y="804"/>
                  </a:cubicBezTo>
                  <a:cubicBezTo>
                    <a:pt x="2252" y="672"/>
                    <a:pt x="2023" y="603"/>
                    <a:pt x="1786" y="603"/>
                  </a:cubicBezTo>
                  <a:cubicBezTo>
                    <a:pt x="1135" y="603"/>
                    <a:pt x="603" y="1134"/>
                    <a:pt x="603" y="1786"/>
                  </a:cubicBezTo>
                  <a:cubicBezTo>
                    <a:pt x="603" y="2438"/>
                    <a:pt x="1135" y="2970"/>
                    <a:pt x="1786" y="2970"/>
                  </a:cubicBezTo>
                  <a:cubicBezTo>
                    <a:pt x="2038" y="2970"/>
                    <a:pt x="2252" y="2892"/>
                    <a:pt x="2423" y="2741"/>
                  </a:cubicBezTo>
                  <a:cubicBezTo>
                    <a:pt x="2472" y="2696"/>
                    <a:pt x="2525" y="2609"/>
                    <a:pt x="2597" y="2601"/>
                  </a:cubicBezTo>
                  <a:cubicBezTo>
                    <a:pt x="2600" y="2601"/>
                    <a:pt x="2603" y="2601"/>
                    <a:pt x="2606" y="2601"/>
                  </a:cubicBezTo>
                  <a:cubicBezTo>
                    <a:pt x="2634" y="2601"/>
                    <a:pt x="2661" y="2610"/>
                    <a:pt x="2683" y="2630"/>
                  </a:cubicBezTo>
                  <a:cubicBezTo>
                    <a:pt x="2732" y="2671"/>
                    <a:pt x="2738" y="2746"/>
                    <a:pt x="2697" y="2795"/>
                  </a:cubicBezTo>
                  <a:cubicBezTo>
                    <a:pt x="2660" y="2839"/>
                    <a:pt x="2620" y="2879"/>
                    <a:pt x="2578" y="2918"/>
                  </a:cubicBezTo>
                  <a:cubicBezTo>
                    <a:pt x="2367" y="3106"/>
                    <a:pt x="2093" y="3206"/>
                    <a:pt x="1786" y="3206"/>
                  </a:cubicBezTo>
                  <a:cubicBezTo>
                    <a:pt x="1004" y="3206"/>
                    <a:pt x="367" y="2569"/>
                    <a:pt x="367" y="1786"/>
                  </a:cubicBezTo>
                  <a:cubicBezTo>
                    <a:pt x="367" y="1003"/>
                    <a:pt x="1004" y="367"/>
                    <a:pt x="1786" y="367"/>
                  </a:cubicBezTo>
                  <a:close/>
                  <a:moveTo>
                    <a:pt x="1787" y="1"/>
                  </a:moveTo>
                  <a:cubicBezTo>
                    <a:pt x="802" y="1"/>
                    <a:pt x="1" y="802"/>
                    <a:pt x="1" y="1787"/>
                  </a:cubicBezTo>
                  <a:cubicBezTo>
                    <a:pt x="1" y="2773"/>
                    <a:pt x="803" y="3574"/>
                    <a:pt x="1787" y="3574"/>
                  </a:cubicBezTo>
                  <a:cubicBezTo>
                    <a:pt x="2185" y="3574"/>
                    <a:pt x="2545" y="3442"/>
                    <a:pt x="2826" y="3193"/>
                  </a:cubicBezTo>
                  <a:cubicBezTo>
                    <a:pt x="2881" y="3145"/>
                    <a:pt x="2933" y="3091"/>
                    <a:pt x="2980" y="3034"/>
                  </a:cubicBezTo>
                  <a:cubicBezTo>
                    <a:pt x="3152" y="2826"/>
                    <a:pt x="3125" y="2520"/>
                    <a:pt x="2919" y="2348"/>
                  </a:cubicBezTo>
                  <a:cubicBezTo>
                    <a:pt x="2830" y="2273"/>
                    <a:pt x="2722" y="2234"/>
                    <a:pt x="2608" y="2234"/>
                  </a:cubicBezTo>
                  <a:cubicBezTo>
                    <a:pt x="2594" y="2234"/>
                    <a:pt x="2579" y="2234"/>
                    <a:pt x="2565" y="2236"/>
                  </a:cubicBezTo>
                  <a:cubicBezTo>
                    <a:pt x="2435" y="2248"/>
                    <a:pt x="2318" y="2308"/>
                    <a:pt x="2235" y="2408"/>
                  </a:cubicBezTo>
                  <a:cubicBezTo>
                    <a:pt x="2217" y="2428"/>
                    <a:pt x="2198" y="2448"/>
                    <a:pt x="2178" y="2467"/>
                  </a:cubicBezTo>
                  <a:cubicBezTo>
                    <a:pt x="2075" y="2557"/>
                    <a:pt x="1948" y="2601"/>
                    <a:pt x="1787" y="2601"/>
                  </a:cubicBezTo>
                  <a:cubicBezTo>
                    <a:pt x="1339" y="2601"/>
                    <a:pt x="974" y="2237"/>
                    <a:pt x="974" y="1787"/>
                  </a:cubicBezTo>
                  <a:cubicBezTo>
                    <a:pt x="974" y="1338"/>
                    <a:pt x="1339" y="973"/>
                    <a:pt x="1787" y="973"/>
                  </a:cubicBezTo>
                  <a:cubicBezTo>
                    <a:pt x="1952" y="973"/>
                    <a:pt x="2109" y="1022"/>
                    <a:pt x="2243" y="1112"/>
                  </a:cubicBezTo>
                  <a:cubicBezTo>
                    <a:pt x="2327" y="1168"/>
                    <a:pt x="2421" y="1195"/>
                    <a:pt x="2515" y="1195"/>
                  </a:cubicBezTo>
                  <a:cubicBezTo>
                    <a:pt x="2671" y="1195"/>
                    <a:pt x="2825" y="1120"/>
                    <a:pt x="2919" y="981"/>
                  </a:cubicBezTo>
                  <a:cubicBezTo>
                    <a:pt x="2992" y="873"/>
                    <a:pt x="3018" y="744"/>
                    <a:pt x="2994" y="615"/>
                  </a:cubicBezTo>
                  <a:cubicBezTo>
                    <a:pt x="2969" y="489"/>
                    <a:pt x="2897" y="378"/>
                    <a:pt x="2788" y="305"/>
                  </a:cubicBezTo>
                  <a:cubicBezTo>
                    <a:pt x="2492" y="105"/>
                    <a:pt x="214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g30ba9ef7306_0_1158"/>
            <p:cNvSpPr/>
            <p:nvPr/>
          </p:nvSpPr>
          <p:spPr>
            <a:xfrm>
              <a:off x="7414342" y="874428"/>
              <a:ext cx="95091" cy="107859"/>
            </a:xfrm>
            <a:custGeom>
              <a:avLst/>
              <a:gdLst/>
              <a:ahLst/>
              <a:cxnLst/>
              <a:rect l="l" t="t" r="r" b="b"/>
              <a:pathLst>
                <a:path w="2510" h="2847" extrusionOk="0">
                  <a:moveTo>
                    <a:pt x="1423" y="372"/>
                  </a:moveTo>
                  <a:cubicBezTo>
                    <a:pt x="1633" y="372"/>
                    <a:pt x="1838" y="435"/>
                    <a:pt x="2012" y="553"/>
                  </a:cubicBezTo>
                  <a:cubicBezTo>
                    <a:pt x="2063" y="587"/>
                    <a:pt x="2078" y="667"/>
                    <a:pt x="2043" y="717"/>
                  </a:cubicBezTo>
                  <a:cubicBezTo>
                    <a:pt x="2020" y="750"/>
                    <a:pt x="1983" y="769"/>
                    <a:pt x="1945" y="769"/>
                  </a:cubicBezTo>
                  <a:cubicBezTo>
                    <a:pt x="1922" y="769"/>
                    <a:pt x="1900" y="762"/>
                    <a:pt x="1880" y="748"/>
                  </a:cubicBezTo>
                  <a:cubicBezTo>
                    <a:pt x="1745" y="656"/>
                    <a:pt x="1586" y="608"/>
                    <a:pt x="1422" y="608"/>
                  </a:cubicBezTo>
                  <a:cubicBezTo>
                    <a:pt x="969" y="608"/>
                    <a:pt x="603" y="976"/>
                    <a:pt x="603" y="1428"/>
                  </a:cubicBezTo>
                  <a:cubicBezTo>
                    <a:pt x="603" y="1879"/>
                    <a:pt x="972" y="2246"/>
                    <a:pt x="1422" y="2246"/>
                  </a:cubicBezTo>
                  <a:cubicBezTo>
                    <a:pt x="1592" y="2246"/>
                    <a:pt x="1742" y="2192"/>
                    <a:pt x="1858" y="2090"/>
                  </a:cubicBezTo>
                  <a:cubicBezTo>
                    <a:pt x="1905" y="2047"/>
                    <a:pt x="1955" y="1980"/>
                    <a:pt x="2017" y="1980"/>
                  </a:cubicBezTo>
                  <a:cubicBezTo>
                    <a:pt x="2039" y="1980"/>
                    <a:pt x="2063" y="1988"/>
                    <a:pt x="2088" y="2009"/>
                  </a:cubicBezTo>
                  <a:cubicBezTo>
                    <a:pt x="2140" y="2051"/>
                    <a:pt x="2147" y="2121"/>
                    <a:pt x="2104" y="2174"/>
                  </a:cubicBezTo>
                  <a:cubicBezTo>
                    <a:pt x="2077" y="2206"/>
                    <a:pt x="2047" y="2237"/>
                    <a:pt x="2016" y="2264"/>
                  </a:cubicBezTo>
                  <a:cubicBezTo>
                    <a:pt x="1858" y="2405"/>
                    <a:pt x="1652" y="2480"/>
                    <a:pt x="1423" y="2480"/>
                  </a:cubicBezTo>
                  <a:cubicBezTo>
                    <a:pt x="842" y="2480"/>
                    <a:pt x="369" y="2007"/>
                    <a:pt x="369" y="1426"/>
                  </a:cubicBezTo>
                  <a:cubicBezTo>
                    <a:pt x="369" y="845"/>
                    <a:pt x="842" y="372"/>
                    <a:pt x="1423" y="372"/>
                  </a:cubicBezTo>
                  <a:close/>
                  <a:moveTo>
                    <a:pt x="1424" y="0"/>
                  </a:moveTo>
                  <a:cubicBezTo>
                    <a:pt x="640" y="0"/>
                    <a:pt x="1" y="639"/>
                    <a:pt x="1" y="1424"/>
                  </a:cubicBezTo>
                  <a:cubicBezTo>
                    <a:pt x="1" y="2207"/>
                    <a:pt x="640" y="2846"/>
                    <a:pt x="1424" y="2846"/>
                  </a:cubicBezTo>
                  <a:cubicBezTo>
                    <a:pt x="1795" y="2846"/>
                    <a:pt x="2148" y="2692"/>
                    <a:pt x="2387" y="2408"/>
                  </a:cubicBezTo>
                  <a:cubicBezTo>
                    <a:pt x="2470" y="2309"/>
                    <a:pt x="2509" y="2183"/>
                    <a:pt x="2498" y="2053"/>
                  </a:cubicBezTo>
                  <a:cubicBezTo>
                    <a:pt x="2487" y="1927"/>
                    <a:pt x="2425" y="1808"/>
                    <a:pt x="2326" y="1724"/>
                  </a:cubicBezTo>
                  <a:cubicBezTo>
                    <a:pt x="2237" y="1650"/>
                    <a:pt x="2127" y="1611"/>
                    <a:pt x="2013" y="1611"/>
                  </a:cubicBezTo>
                  <a:cubicBezTo>
                    <a:pt x="1999" y="1611"/>
                    <a:pt x="1986" y="1611"/>
                    <a:pt x="1972" y="1612"/>
                  </a:cubicBezTo>
                  <a:cubicBezTo>
                    <a:pt x="1842" y="1624"/>
                    <a:pt x="1726" y="1684"/>
                    <a:pt x="1642" y="1784"/>
                  </a:cubicBezTo>
                  <a:cubicBezTo>
                    <a:pt x="1586" y="1849"/>
                    <a:pt x="1508" y="1874"/>
                    <a:pt x="1424" y="1874"/>
                  </a:cubicBezTo>
                  <a:cubicBezTo>
                    <a:pt x="1175" y="1874"/>
                    <a:pt x="974" y="1672"/>
                    <a:pt x="974" y="1424"/>
                  </a:cubicBezTo>
                  <a:cubicBezTo>
                    <a:pt x="974" y="1175"/>
                    <a:pt x="1175" y="973"/>
                    <a:pt x="1424" y="973"/>
                  </a:cubicBezTo>
                  <a:cubicBezTo>
                    <a:pt x="1514" y="973"/>
                    <a:pt x="1601" y="1000"/>
                    <a:pt x="1675" y="1051"/>
                  </a:cubicBezTo>
                  <a:cubicBezTo>
                    <a:pt x="1759" y="1107"/>
                    <a:pt x="1853" y="1134"/>
                    <a:pt x="1947" y="1134"/>
                  </a:cubicBezTo>
                  <a:cubicBezTo>
                    <a:pt x="2103" y="1134"/>
                    <a:pt x="2257" y="1059"/>
                    <a:pt x="2351" y="920"/>
                  </a:cubicBezTo>
                  <a:cubicBezTo>
                    <a:pt x="2424" y="812"/>
                    <a:pt x="2450" y="682"/>
                    <a:pt x="2425" y="555"/>
                  </a:cubicBezTo>
                  <a:cubicBezTo>
                    <a:pt x="2401" y="428"/>
                    <a:pt x="2328" y="316"/>
                    <a:pt x="2220" y="244"/>
                  </a:cubicBezTo>
                  <a:cubicBezTo>
                    <a:pt x="1984" y="84"/>
                    <a:pt x="1710" y="0"/>
                    <a:pt x="1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g30ba9ef7306_0_1158"/>
            <p:cNvSpPr/>
            <p:nvPr/>
          </p:nvSpPr>
          <p:spPr>
            <a:xfrm>
              <a:off x="7245072" y="792937"/>
              <a:ext cx="311756" cy="242805"/>
            </a:xfrm>
            <a:custGeom>
              <a:avLst/>
              <a:gdLst/>
              <a:ahLst/>
              <a:cxnLst/>
              <a:rect l="l" t="t" r="r" b="b"/>
              <a:pathLst>
                <a:path w="8229" h="6409" extrusionOk="0">
                  <a:moveTo>
                    <a:pt x="535" y="370"/>
                  </a:moveTo>
                  <a:cubicBezTo>
                    <a:pt x="611" y="370"/>
                    <a:pt x="672" y="431"/>
                    <a:pt x="672" y="507"/>
                  </a:cubicBezTo>
                  <a:cubicBezTo>
                    <a:pt x="672" y="585"/>
                    <a:pt x="611" y="644"/>
                    <a:pt x="535" y="644"/>
                  </a:cubicBezTo>
                  <a:cubicBezTo>
                    <a:pt x="459" y="644"/>
                    <a:pt x="398" y="584"/>
                    <a:pt x="398" y="507"/>
                  </a:cubicBezTo>
                  <a:cubicBezTo>
                    <a:pt x="398" y="431"/>
                    <a:pt x="459" y="370"/>
                    <a:pt x="535" y="370"/>
                  </a:cubicBezTo>
                  <a:close/>
                  <a:moveTo>
                    <a:pt x="7714" y="370"/>
                  </a:moveTo>
                  <a:cubicBezTo>
                    <a:pt x="7790" y="370"/>
                    <a:pt x="7852" y="431"/>
                    <a:pt x="7852" y="507"/>
                  </a:cubicBezTo>
                  <a:cubicBezTo>
                    <a:pt x="7852" y="585"/>
                    <a:pt x="7791" y="644"/>
                    <a:pt x="7714" y="644"/>
                  </a:cubicBezTo>
                  <a:cubicBezTo>
                    <a:pt x="7639" y="644"/>
                    <a:pt x="7577" y="584"/>
                    <a:pt x="7577" y="507"/>
                  </a:cubicBezTo>
                  <a:cubicBezTo>
                    <a:pt x="7577" y="431"/>
                    <a:pt x="7639" y="370"/>
                    <a:pt x="7714" y="370"/>
                  </a:cubicBezTo>
                  <a:close/>
                  <a:moveTo>
                    <a:pt x="4125" y="371"/>
                  </a:moveTo>
                  <a:cubicBezTo>
                    <a:pt x="4201" y="371"/>
                    <a:pt x="4262" y="433"/>
                    <a:pt x="4262" y="508"/>
                  </a:cubicBezTo>
                  <a:cubicBezTo>
                    <a:pt x="4262" y="585"/>
                    <a:pt x="4201" y="646"/>
                    <a:pt x="4125" y="646"/>
                  </a:cubicBezTo>
                  <a:cubicBezTo>
                    <a:pt x="4049" y="646"/>
                    <a:pt x="3987" y="585"/>
                    <a:pt x="3987" y="508"/>
                  </a:cubicBezTo>
                  <a:cubicBezTo>
                    <a:pt x="3987" y="433"/>
                    <a:pt x="4049" y="371"/>
                    <a:pt x="4125" y="371"/>
                  </a:cubicBezTo>
                  <a:close/>
                  <a:moveTo>
                    <a:pt x="535" y="3074"/>
                  </a:moveTo>
                  <a:cubicBezTo>
                    <a:pt x="611" y="3074"/>
                    <a:pt x="672" y="3136"/>
                    <a:pt x="672" y="3212"/>
                  </a:cubicBezTo>
                  <a:cubicBezTo>
                    <a:pt x="672" y="3288"/>
                    <a:pt x="611" y="3350"/>
                    <a:pt x="535" y="3350"/>
                  </a:cubicBezTo>
                  <a:cubicBezTo>
                    <a:pt x="459" y="3350"/>
                    <a:pt x="398" y="3288"/>
                    <a:pt x="398" y="3212"/>
                  </a:cubicBezTo>
                  <a:cubicBezTo>
                    <a:pt x="398" y="3136"/>
                    <a:pt x="459" y="3074"/>
                    <a:pt x="535" y="3074"/>
                  </a:cubicBezTo>
                  <a:close/>
                  <a:moveTo>
                    <a:pt x="7714" y="3074"/>
                  </a:moveTo>
                  <a:cubicBezTo>
                    <a:pt x="7790" y="3074"/>
                    <a:pt x="7852" y="3136"/>
                    <a:pt x="7852" y="3212"/>
                  </a:cubicBezTo>
                  <a:cubicBezTo>
                    <a:pt x="7852" y="3288"/>
                    <a:pt x="7791" y="3350"/>
                    <a:pt x="7714" y="3350"/>
                  </a:cubicBezTo>
                  <a:cubicBezTo>
                    <a:pt x="7639" y="3350"/>
                    <a:pt x="7577" y="3288"/>
                    <a:pt x="7577" y="3212"/>
                  </a:cubicBezTo>
                  <a:cubicBezTo>
                    <a:pt x="7577" y="3136"/>
                    <a:pt x="7639" y="3074"/>
                    <a:pt x="7714" y="3074"/>
                  </a:cubicBezTo>
                  <a:close/>
                  <a:moveTo>
                    <a:pt x="7267" y="729"/>
                  </a:moveTo>
                  <a:cubicBezTo>
                    <a:pt x="7325" y="852"/>
                    <a:pt x="7422" y="938"/>
                    <a:pt x="7537" y="981"/>
                  </a:cubicBezTo>
                  <a:lnTo>
                    <a:pt x="7537" y="2727"/>
                  </a:lnTo>
                  <a:lnTo>
                    <a:pt x="7542" y="2727"/>
                  </a:lnTo>
                  <a:lnTo>
                    <a:pt x="7542" y="2731"/>
                  </a:lnTo>
                  <a:cubicBezTo>
                    <a:pt x="7348" y="2809"/>
                    <a:pt x="7210" y="2995"/>
                    <a:pt x="7210" y="3212"/>
                  </a:cubicBezTo>
                  <a:cubicBezTo>
                    <a:pt x="7210" y="3429"/>
                    <a:pt x="7537" y="3686"/>
                    <a:pt x="7537" y="3686"/>
                  </a:cubicBezTo>
                  <a:lnTo>
                    <a:pt x="7537" y="5436"/>
                  </a:lnTo>
                  <a:cubicBezTo>
                    <a:pt x="7419" y="5480"/>
                    <a:pt x="7321" y="5567"/>
                    <a:pt x="7263" y="5678"/>
                  </a:cubicBezTo>
                  <a:lnTo>
                    <a:pt x="4563" y="5678"/>
                  </a:lnTo>
                  <a:cubicBezTo>
                    <a:pt x="4478" y="5517"/>
                    <a:pt x="4309" y="5405"/>
                    <a:pt x="4115" y="5405"/>
                  </a:cubicBezTo>
                  <a:cubicBezTo>
                    <a:pt x="3919" y="5405"/>
                    <a:pt x="3749" y="5517"/>
                    <a:pt x="3665" y="5678"/>
                  </a:cubicBezTo>
                  <a:lnTo>
                    <a:pt x="965" y="5678"/>
                  </a:lnTo>
                  <a:cubicBezTo>
                    <a:pt x="908" y="5567"/>
                    <a:pt x="810" y="5481"/>
                    <a:pt x="691" y="5436"/>
                  </a:cubicBezTo>
                  <a:lnTo>
                    <a:pt x="691" y="3680"/>
                  </a:lnTo>
                  <a:cubicBezTo>
                    <a:pt x="885" y="3608"/>
                    <a:pt x="1023" y="3423"/>
                    <a:pt x="1023" y="3204"/>
                  </a:cubicBezTo>
                  <a:cubicBezTo>
                    <a:pt x="1023" y="2985"/>
                    <a:pt x="885" y="2801"/>
                    <a:pt x="691" y="2729"/>
                  </a:cubicBezTo>
                  <a:lnTo>
                    <a:pt x="691" y="972"/>
                  </a:lnTo>
                  <a:cubicBezTo>
                    <a:pt x="810" y="928"/>
                    <a:pt x="908" y="841"/>
                    <a:pt x="965" y="729"/>
                  </a:cubicBezTo>
                  <a:lnTo>
                    <a:pt x="3677" y="729"/>
                  </a:lnTo>
                  <a:cubicBezTo>
                    <a:pt x="3677" y="729"/>
                    <a:pt x="3931" y="1013"/>
                    <a:pt x="4125" y="1013"/>
                  </a:cubicBezTo>
                  <a:cubicBezTo>
                    <a:pt x="4320" y="1013"/>
                    <a:pt x="4489" y="901"/>
                    <a:pt x="4573" y="729"/>
                  </a:cubicBezTo>
                  <a:close/>
                  <a:moveTo>
                    <a:pt x="535" y="5778"/>
                  </a:moveTo>
                  <a:cubicBezTo>
                    <a:pt x="611" y="5778"/>
                    <a:pt x="672" y="5839"/>
                    <a:pt x="672" y="5916"/>
                  </a:cubicBezTo>
                  <a:cubicBezTo>
                    <a:pt x="672" y="5991"/>
                    <a:pt x="611" y="6053"/>
                    <a:pt x="535" y="6053"/>
                  </a:cubicBezTo>
                  <a:cubicBezTo>
                    <a:pt x="459" y="6053"/>
                    <a:pt x="398" y="5991"/>
                    <a:pt x="398" y="5916"/>
                  </a:cubicBezTo>
                  <a:cubicBezTo>
                    <a:pt x="398" y="5839"/>
                    <a:pt x="459" y="5778"/>
                    <a:pt x="535" y="5778"/>
                  </a:cubicBezTo>
                  <a:close/>
                  <a:moveTo>
                    <a:pt x="4125" y="5778"/>
                  </a:moveTo>
                  <a:cubicBezTo>
                    <a:pt x="4201" y="5778"/>
                    <a:pt x="4262" y="5839"/>
                    <a:pt x="4262" y="5916"/>
                  </a:cubicBezTo>
                  <a:cubicBezTo>
                    <a:pt x="4262" y="5991"/>
                    <a:pt x="4201" y="6053"/>
                    <a:pt x="4125" y="6053"/>
                  </a:cubicBezTo>
                  <a:cubicBezTo>
                    <a:pt x="4049" y="6053"/>
                    <a:pt x="3987" y="5991"/>
                    <a:pt x="3987" y="5916"/>
                  </a:cubicBezTo>
                  <a:cubicBezTo>
                    <a:pt x="3987" y="5839"/>
                    <a:pt x="4049" y="5778"/>
                    <a:pt x="4125" y="5778"/>
                  </a:cubicBezTo>
                  <a:close/>
                  <a:moveTo>
                    <a:pt x="7714" y="5778"/>
                  </a:moveTo>
                  <a:cubicBezTo>
                    <a:pt x="7790" y="5778"/>
                    <a:pt x="7852" y="5839"/>
                    <a:pt x="7852" y="5916"/>
                  </a:cubicBezTo>
                  <a:cubicBezTo>
                    <a:pt x="7852" y="5991"/>
                    <a:pt x="7791" y="6053"/>
                    <a:pt x="7714" y="6053"/>
                  </a:cubicBezTo>
                  <a:cubicBezTo>
                    <a:pt x="7639" y="6053"/>
                    <a:pt x="7577" y="5991"/>
                    <a:pt x="7577" y="5916"/>
                  </a:cubicBezTo>
                  <a:cubicBezTo>
                    <a:pt x="7577" y="5839"/>
                    <a:pt x="7639" y="5778"/>
                    <a:pt x="7714" y="5778"/>
                  </a:cubicBezTo>
                  <a:close/>
                  <a:moveTo>
                    <a:pt x="4115" y="0"/>
                  </a:moveTo>
                  <a:cubicBezTo>
                    <a:pt x="3882" y="0"/>
                    <a:pt x="3687" y="157"/>
                    <a:pt x="3627" y="370"/>
                  </a:cubicBezTo>
                  <a:lnTo>
                    <a:pt x="1011" y="370"/>
                  </a:lnTo>
                  <a:cubicBezTo>
                    <a:pt x="953" y="157"/>
                    <a:pt x="756" y="1"/>
                    <a:pt x="525" y="1"/>
                  </a:cubicBezTo>
                  <a:cubicBezTo>
                    <a:pt x="505" y="1"/>
                    <a:pt x="484" y="2"/>
                    <a:pt x="463" y="4"/>
                  </a:cubicBezTo>
                  <a:cubicBezTo>
                    <a:pt x="230" y="32"/>
                    <a:pt x="43" y="224"/>
                    <a:pt x="22" y="459"/>
                  </a:cubicBezTo>
                  <a:cubicBezTo>
                    <a:pt x="1" y="688"/>
                    <a:pt x="135" y="889"/>
                    <a:pt x="331" y="972"/>
                  </a:cubicBezTo>
                  <a:lnTo>
                    <a:pt x="331" y="2739"/>
                  </a:lnTo>
                  <a:cubicBezTo>
                    <a:pt x="148" y="2815"/>
                    <a:pt x="20" y="2996"/>
                    <a:pt x="20" y="3205"/>
                  </a:cubicBezTo>
                  <a:cubicBezTo>
                    <a:pt x="20" y="3415"/>
                    <a:pt x="147" y="3596"/>
                    <a:pt x="331" y="3671"/>
                  </a:cubicBezTo>
                  <a:lnTo>
                    <a:pt x="331" y="5439"/>
                  </a:lnTo>
                  <a:cubicBezTo>
                    <a:pt x="135" y="5522"/>
                    <a:pt x="1" y="5723"/>
                    <a:pt x="22" y="5952"/>
                  </a:cubicBezTo>
                  <a:cubicBezTo>
                    <a:pt x="44" y="6187"/>
                    <a:pt x="230" y="6378"/>
                    <a:pt x="464" y="6405"/>
                  </a:cubicBezTo>
                  <a:cubicBezTo>
                    <a:pt x="484" y="6407"/>
                    <a:pt x="505" y="6408"/>
                    <a:pt x="525" y="6408"/>
                  </a:cubicBezTo>
                  <a:cubicBezTo>
                    <a:pt x="757" y="6408"/>
                    <a:pt x="953" y="6252"/>
                    <a:pt x="1012" y="6040"/>
                  </a:cubicBezTo>
                  <a:lnTo>
                    <a:pt x="3629" y="6040"/>
                  </a:lnTo>
                  <a:cubicBezTo>
                    <a:pt x="3687" y="6252"/>
                    <a:pt x="3883" y="6409"/>
                    <a:pt x="4116" y="6409"/>
                  </a:cubicBezTo>
                  <a:cubicBezTo>
                    <a:pt x="4347" y="6409"/>
                    <a:pt x="4542" y="6252"/>
                    <a:pt x="4603" y="6040"/>
                  </a:cubicBezTo>
                  <a:lnTo>
                    <a:pt x="7218" y="6040"/>
                  </a:lnTo>
                  <a:cubicBezTo>
                    <a:pt x="7277" y="6253"/>
                    <a:pt x="7471" y="6409"/>
                    <a:pt x="7702" y="6409"/>
                  </a:cubicBezTo>
                  <a:cubicBezTo>
                    <a:pt x="7723" y="6409"/>
                    <a:pt x="7744" y="6407"/>
                    <a:pt x="7766" y="6405"/>
                  </a:cubicBezTo>
                  <a:cubicBezTo>
                    <a:pt x="7998" y="6378"/>
                    <a:pt x="8186" y="6187"/>
                    <a:pt x="8208" y="5952"/>
                  </a:cubicBezTo>
                  <a:cubicBezTo>
                    <a:pt x="8229" y="5723"/>
                    <a:pt x="8096" y="5520"/>
                    <a:pt x="7899" y="5439"/>
                  </a:cubicBezTo>
                  <a:lnTo>
                    <a:pt x="7899" y="3671"/>
                  </a:lnTo>
                  <a:cubicBezTo>
                    <a:pt x="8081" y="3596"/>
                    <a:pt x="8211" y="3415"/>
                    <a:pt x="8211" y="3205"/>
                  </a:cubicBezTo>
                  <a:cubicBezTo>
                    <a:pt x="8211" y="2996"/>
                    <a:pt x="8082" y="2815"/>
                    <a:pt x="7899" y="2739"/>
                  </a:cubicBezTo>
                  <a:lnTo>
                    <a:pt x="7899" y="972"/>
                  </a:lnTo>
                  <a:cubicBezTo>
                    <a:pt x="8081" y="895"/>
                    <a:pt x="8210" y="716"/>
                    <a:pt x="8210" y="506"/>
                  </a:cubicBezTo>
                  <a:cubicBezTo>
                    <a:pt x="8210" y="227"/>
                    <a:pt x="7983" y="0"/>
                    <a:pt x="7704" y="0"/>
                  </a:cubicBezTo>
                  <a:cubicBezTo>
                    <a:pt x="7472" y="0"/>
                    <a:pt x="7278" y="157"/>
                    <a:pt x="7217" y="370"/>
                  </a:cubicBezTo>
                  <a:lnTo>
                    <a:pt x="4602" y="370"/>
                  </a:lnTo>
                  <a:cubicBezTo>
                    <a:pt x="4542" y="157"/>
                    <a:pt x="4346" y="0"/>
                    <a:pt x="4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4" name="Google Shape;1304;g30ba9ef7306_0_1158"/>
          <p:cNvGrpSpPr/>
          <p:nvPr/>
        </p:nvGrpSpPr>
        <p:grpSpPr>
          <a:xfrm>
            <a:off x="6317600" y="1313637"/>
            <a:ext cx="341362" cy="302150"/>
            <a:chOff x="6364624" y="740505"/>
            <a:chExt cx="476896" cy="422115"/>
          </a:xfrm>
        </p:grpSpPr>
        <p:sp>
          <p:nvSpPr>
            <p:cNvPr id="1305" name="Google Shape;1305;g30ba9ef7306_0_1158"/>
            <p:cNvSpPr/>
            <p:nvPr/>
          </p:nvSpPr>
          <p:spPr>
            <a:xfrm>
              <a:off x="6638230" y="799719"/>
              <a:ext cx="143622" cy="142410"/>
            </a:xfrm>
            <a:custGeom>
              <a:avLst/>
              <a:gdLst/>
              <a:ahLst/>
              <a:cxnLst/>
              <a:rect l="l" t="t" r="r" b="b"/>
              <a:pathLst>
                <a:path w="3791" h="3759" extrusionOk="0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30ba9ef7306_0_1158"/>
            <p:cNvSpPr/>
            <p:nvPr/>
          </p:nvSpPr>
          <p:spPr>
            <a:xfrm>
              <a:off x="6693731" y="842529"/>
              <a:ext cx="32960" cy="56903"/>
            </a:xfrm>
            <a:custGeom>
              <a:avLst/>
              <a:gdLst/>
              <a:ahLst/>
              <a:cxnLst/>
              <a:rect l="l" t="t" r="r" b="b"/>
              <a:pathLst>
                <a:path w="870" h="1502" extrusionOk="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g30ba9ef7306_0_1158"/>
            <p:cNvSpPr/>
            <p:nvPr/>
          </p:nvSpPr>
          <p:spPr>
            <a:xfrm>
              <a:off x="6729078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g30ba9ef7306_0_1158"/>
            <p:cNvSpPr/>
            <p:nvPr/>
          </p:nvSpPr>
          <p:spPr>
            <a:xfrm>
              <a:off x="6663044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g30ba9ef7306_0_1158"/>
            <p:cNvSpPr/>
            <p:nvPr/>
          </p:nvSpPr>
          <p:spPr>
            <a:xfrm>
              <a:off x="6449487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g30ba9ef7306_0_1158"/>
            <p:cNvSpPr/>
            <p:nvPr/>
          </p:nvSpPr>
          <p:spPr>
            <a:xfrm>
              <a:off x="6485212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g30ba9ef7306_0_1158"/>
            <p:cNvSpPr/>
            <p:nvPr/>
          </p:nvSpPr>
          <p:spPr>
            <a:xfrm>
              <a:off x="6364624" y="740505"/>
              <a:ext cx="476896" cy="422115"/>
            </a:xfrm>
            <a:custGeom>
              <a:avLst/>
              <a:gdLst/>
              <a:ahLst/>
              <a:cxnLst/>
              <a:rect l="l" t="t" r="r" b="b"/>
              <a:pathLst>
                <a:path w="12588" h="11142" extrusionOk="0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g30ba9ef7306_0_1158"/>
            <p:cNvSpPr/>
            <p:nvPr/>
          </p:nvSpPr>
          <p:spPr>
            <a:xfrm>
              <a:off x="6483886" y="931331"/>
              <a:ext cx="13714" cy="201927"/>
            </a:xfrm>
            <a:custGeom>
              <a:avLst/>
              <a:gdLst/>
              <a:ahLst/>
              <a:cxnLst/>
              <a:rect l="l" t="t" r="r" b="b"/>
              <a:pathLst>
                <a:path w="362" h="5330" extrusionOk="0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g30ba9ef7306_0_1158"/>
            <p:cNvSpPr/>
            <p:nvPr/>
          </p:nvSpPr>
          <p:spPr>
            <a:xfrm>
              <a:off x="6410162" y="949062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g30ba9ef7306_0_1158"/>
            <p:cNvSpPr/>
            <p:nvPr/>
          </p:nvSpPr>
          <p:spPr>
            <a:xfrm>
              <a:off x="6410162" y="980127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g30ba9ef7306_0_1158"/>
            <p:cNvSpPr/>
            <p:nvPr/>
          </p:nvSpPr>
          <p:spPr>
            <a:xfrm>
              <a:off x="6410162" y="1009943"/>
              <a:ext cx="51902" cy="13676"/>
            </a:xfrm>
            <a:custGeom>
              <a:avLst/>
              <a:gdLst/>
              <a:ahLst/>
              <a:cxnLst/>
              <a:rect l="l" t="t" r="r" b="b"/>
              <a:pathLst>
                <a:path w="1370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30ba9ef7306_0_1158"/>
            <p:cNvSpPr/>
            <p:nvPr/>
          </p:nvSpPr>
          <p:spPr>
            <a:xfrm>
              <a:off x="6410162" y="1040895"/>
              <a:ext cx="51940" cy="13714"/>
            </a:xfrm>
            <a:custGeom>
              <a:avLst/>
              <a:gdLst/>
              <a:ahLst/>
              <a:cxnLst/>
              <a:rect l="l" t="t" r="r" b="b"/>
              <a:pathLst>
                <a:path w="1371" h="362" extrusionOk="0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g30ba9ef7306_0_1158"/>
            <p:cNvSpPr/>
            <p:nvPr/>
          </p:nvSpPr>
          <p:spPr>
            <a:xfrm>
              <a:off x="6410162" y="1070748"/>
              <a:ext cx="51940" cy="13639"/>
            </a:xfrm>
            <a:custGeom>
              <a:avLst/>
              <a:gdLst/>
              <a:ahLst/>
              <a:cxnLst/>
              <a:rect l="l" t="t" r="r" b="b"/>
              <a:pathLst>
                <a:path w="1371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g30ba9ef7306_0_1158"/>
            <p:cNvSpPr/>
            <p:nvPr/>
          </p:nvSpPr>
          <p:spPr>
            <a:xfrm>
              <a:off x="6410162" y="1101776"/>
              <a:ext cx="51902" cy="13714"/>
            </a:xfrm>
            <a:custGeom>
              <a:avLst/>
              <a:gdLst/>
              <a:ahLst/>
              <a:cxnLst/>
              <a:rect l="l" t="t" r="r" b="b"/>
              <a:pathLst>
                <a:path w="1370" h="362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9" name="Google Shape;1319;g30ba9ef7306_0_1158"/>
          <p:cNvGrpSpPr/>
          <p:nvPr/>
        </p:nvGrpSpPr>
        <p:grpSpPr>
          <a:xfrm>
            <a:off x="3567730" y="3065739"/>
            <a:ext cx="341254" cy="302123"/>
            <a:chOff x="5553999" y="740543"/>
            <a:chExt cx="476745" cy="422077"/>
          </a:xfrm>
        </p:grpSpPr>
        <p:sp>
          <p:nvSpPr>
            <p:cNvPr id="1320" name="Google Shape;1320;g30ba9ef7306_0_1158"/>
            <p:cNvSpPr/>
            <p:nvPr/>
          </p:nvSpPr>
          <p:spPr>
            <a:xfrm>
              <a:off x="5553999" y="740543"/>
              <a:ext cx="476745" cy="422077"/>
            </a:xfrm>
            <a:custGeom>
              <a:avLst/>
              <a:gdLst/>
              <a:ahLst/>
              <a:cxnLst/>
              <a:rect l="l" t="t" r="r" b="b"/>
              <a:pathLst>
                <a:path w="12584" h="11141" extrusionOk="0">
                  <a:moveTo>
                    <a:pt x="12223" y="1967"/>
                  </a:moveTo>
                  <a:lnTo>
                    <a:pt x="12223" y="10529"/>
                  </a:lnTo>
                  <a:cubicBezTo>
                    <a:pt x="12223" y="10667"/>
                    <a:pt x="12110" y="10780"/>
                    <a:pt x="11971" y="10780"/>
                  </a:cubicBezTo>
                  <a:lnTo>
                    <a:pt x="613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622" y="1"/>
                  </a:moveTo>
                  <a:cubicBezTo>
                    <a:pt x="278" y="1"/>
                    <a:pt x="1" y="278"/>
                    <a:pt x="1" y="622"/>
                  </a:cubicBezTo>
                  <a:lnTo>
                    <a:pt x="1" y="10520"/>
                  </a:lnTo>
                  <a:cubicBezTo>
                    <a:pt x="1" y="10863"/>
                    <a:pt x="278" y="11140"/>
                    <a:pt x="622" y="11140"/>
                  </a:cubicBezTo>
                  <a:lnTo>
                    <a:pt x="11962" y="11140"/>
                  </a:lnTo>
                  <a:cubicBezTo>
                    <a:pt x="12305" y="11140"/>
                    <a:pt x="12583" y="10863"/>
                    <a:pt x="12583" y="10520"/>
                  </a:cubicBezTo>
                  <a:lnTo>
                    <a:pt x="12583" y="622"/>
                  </a:lnTo>
                  <a:cubicBezTo>
                    <a:pt x="12584" y="278"/>
                    <a:pt x="12305" y="1"/>
                    <a:pt x="11964" y="1"/>
                  </a:cubicBezTo>
                  <a:lnTo>
                    <a:pt x="9236" y="1"/>
                  </a:lnTo>
                  <a:cubicBezTo>
                    <a:pt x="9141" y="1"/>
                    <a:pt x="9055" y="71"/>
                    <a:pt x="9048" y="165"/>
                  </a:cubicBezTo>
                  <a:cubicBezTo>
                    <a:pt x="9038" y="272"/>
                    <a:pt x="9122" y="361"/>
                    <a:pt x="9227" y="361"/>
                  </a:cubicBezTo>
                  <a:lnTo>
                    <a:pt x="11972" y="361"/>
                  </a:lnTo>
                  <a:cubicBezTo>
                    <a:pt x="12111" y="361"/>
                    <a:pt x="12223" y="474"/>
                    <a:pt x="12223" y="612"/>
                  </a:cubicBezTo>
                  <a:lnTo>
                    <a:pt x="12223" y="1574"/>
                  </a:lnTo>
                  <a:lnTo>
                    <a:pt x="362" y="1574"/>
                  </a:lnTo>
                  <a:lnTo>
                    <a:pt x="362" y="553"/>
                  </a:lnTo>
                  <a:cubicBezTo>
                    <a:pt x="362" y="446"/>
                    <a:pt x="448" y="361"/>
                    <a:pt x="554" y="361"/>
                  </a:cubicBezTo>
                  <a:lnTo>
                    <a:pt x="8393" y="361"/>
                  </a:lnTo>
                  <a:cubicBezTo>
                    <a:pt x="8441" y="361"/>
                    <a:pt x="8487" y="337"/>
                    <a:pt x="8514" y="298"/>
                  </a:cubicBezTo>
                  <a:cubicBezTo>
                    <a:pt x="8612" y="154"/>
                    <a:pt x="8508" y="1"/>
                    <a:pt x="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g30ba9ef7306_0_1158"/>
            <p:cNvSpPr/>
            <p:nvPr/>
          </p:nvSpPr>
          <p:spPr>
            <a:xfrm>
              <a:off x="5603022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4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30ba9ef7306_0_1158"/>
            <p:cNvSpPr/>
            <p:nvPr/>
          </p:nvSpPr>
          <p:spPr>
            <a:xfrm>
              <a:off x="5638710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30ba9ef7306_0_1158"/>
            <p:cNvSpPr/>
            <p:nvPr/>
          </p:nvSpPr>
          <p:spPr>
            <a:xfrm>
              <a:off x="5674511" y="767289"/>
              <a:ext cx="18639" cy="18677"/>
            </a:xfrm>
            <a:custGeom>
              <a:avLst/>
              <a:gdLst/>
              <a:ahLst/>
              <a:cxnLst/>
              <a:rect l="l" t="t" r="r" b="b"/>
              <a:pathLst>
                <a:path w="492" h="493" extrusionOk="0">
                  <a:moveTo>
                    <a:pt x="244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6" y="493"/>
                  </a:cubicBezTo>
                  <a:cubicBezTo>
                    <a:pt x="382" y="493"/>
                    <a:pt x="492" y="383"/>
                    <a:pt x="492" y="247"/>
                  </a:cubicBezTo>
                  <a:cubicBezTo>
                    <a:pt x="492" y="111"/>
                    <a:pt x="382" y="1"/>
                    <a:pt x="246" y="1"/>
                  </a:cubicBezTo>
                  <a:cubicBezTo>
                    <a:pt x="24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g30ba9ef7306_0_1158"/>
            <p:cNvSpPr/>
            <p:nvPr/>
          </p:nvSpPr>
          <p:spPr>
            <a:xfrm>
              <a:off x="5711866" y="985166"/>
              <a:ext cx="53077" cy="61146"/>
            </a:xfrm>
            <a:custGeom>
              <a:avLst/>
              <a:gdLst/>
              <a:ahLst/>
              <a:cxnLst/>
              <a:rect l="l" t="t" r="r" b="b"/>
              <a:pathLst>
                <a:path w="1401" h="1614" extrusionOk="0">
                  <a:moveTo>
                    <a:pt x="700" y="663"/>
                  </a:moveTo>
                  <a:lnTo>
                    <a:pt x="809" y="948"/>
                  </a:lnTo>
                  <a:lnTo>
                    <a:pt x="592" y="948"/>
                  </a:lnTo>
                  <a:lnTo>
                    <a:pt x="700" y="663"/>
                  </a:lnTo>
                  <a:close/>
                  <a:moveTo>
                    <a:pt x="702" y="1"/>
                  </a:moveTo>
                  <a:cubicBezTo>
                    <a:pt x="615" y="1"/>
                    <a:pt x="538" y="53"/>
                    <a:pt x="505" y="134"/>
                  </a:cubicBezTo>
                  <a:cubicBezTo>
                    <a:pt x="505" y="135"/>
                    <a:pt x="504" y="136"/>
                    <a:pt x="504" y="137"/>
                  </a:cubicBezTo>
                  <a:lnTo>
                    <a:pt x="37" y="1364"/>
                  </a:lnTo>
                  <a:cubicBezTo>
                    <a:pt x="0" y="1460"/>
                    <a:pt x="48" y="1565"/>
                    <a:pt x="143" y="1602"/>
                  </a:cubicBezTo>
                  <a:cubicBezTo>
                    <a:pt x="163" y="1610"/>
                    <a:pt x="185" y="1614"/>
                    <a:pt x="207" y="1614"/>
                  </a:cubicBezTo>
                  <a:cubicBezTo>
                    <a:pt x="281" y="1614"/>
                    <a:pt x="352" y="1569"/>
                    <a:pt x="381" y="1496"/>
                  </a:cubicBezTo>
                  <a:lnTo>
                    <a:pt x="452" y="1309"/>
                  </a:lnTo>
                  <a:lnTo>
                    <a:pt x="948" y="1309"/>
                  </a:lnTo>
                  <a:lnTo>
                    <a:pt x="1016" y="1488"/>
                  </a:lnTo>
                  <a:cubicBezTo>
                    <a:pt x="1044" y="1563"/>
                    <a:pt x="1116" y="1613"/>
                    <a:pt x="1192" y="1613"/>
                  </a:cubicBezTo>
                  <a:cubicBezTo>
                    <a:pt x="1206" y="1613"/>
                    <a:pt x="1219" y="1612"/>
                    <a:pt x="1233" y="1608"/>
                  </a:cubicBezTo>
                  <a:cubicBezTo>
                    <a:pt x="1343" y="1581"/>
                    <a:pt x="1400" y="1467"/>
                    <a:pt x="1363" y="1363"/>
                  </a:cubicBezTo>
                  <a:lnTo>
                    <a:pt x="901" y="139"/>
                  </a:lnTo>
                  <a:cubicBezTo>
                    <a:pt x="901" y="137"/>
                    <a:pt x="900" y="135"/>
                    <a:pt x="898" y="134"/>
                  </a:cubicBezTo>
                  <a:cubicBezTo>
                    <a:pt x="865" y="53"/>
                    <a:pt x="788" y="1"/>
                    <a:pt x="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g30ba9ef7306_0_1158"/>
            <p:cNvSpPr/>
            <p:nvPr/>
          </p:nvSpPr>
          <p:spPr>
            <a:xfrm>
              <a:off x="5861890" y="985810"/>
              <a:ext cx="45955" cy="60275"/>
            </a:xfrm>
            <a:custGeom>
              <a:avLst/>
              <a:gdLst/>
              <a:ahLst/>
              <a:cxnLst/>
              <a:rect l="l" t="t" r="r" b="b"/>
              <a:pathLst>
                <a:path w="1213" h="1591" extrusionOk="0">
                  <a:moveTo>
                    <a:pt x="186" y="1"/>
                  </a:moveTo>
                  <a:cubicBezTo>
                    <a:pt x="149" y="1"/>
                    <a:pt x="111" y="12"/>
                    <a:pt x="77" y="36"/>
                  </a:cubicBezTo>
                  <a:cubicBezTo>
                    <a:pt x="27" y="72"/>
                    <a:pt x="0" y="129"/>
                    <a:pt x="0" y="190"/>
                  </a:cubicBezTo>
                  <a:lnTo>
                    <a:pt x="0" y="1402"/>
                  </a:lnTo>
                  <a:cubicBezTo>
                    <a:pt x="0" y="1497"/>
                    <a:pt x="69" y="1583"/>
                    <a:pt x="164" y="1590"/>
                  </a:cubicBezTo>
                  <a:cubicBezTo>
                    <a:pt x="169" y="1591"/>
                    <a:pt x="175" y="1591"/>
                    <a:pt x="180" y="1591"/>
                  </a:cubicBezTo>
                  <a:cubicBezTo>
                    <a:pt x="280" y="1591"/>
                    <a:pt x="360" y="1510"/>
                    <a:pt x="360" y="1411"/>
                  </a:cubicBezTo>
                  <a:lnTo>
                    <a:pt x="360" y="774"/>
                  </a:lnTo>
                  <a:lnTo>
                    <a:pt x="854" y="1490"/>
                  </a:lnTo>
                  <a:cubicBezTo>
                    <a:pt x="901" y="1558"/>
                    <a:pt x="963" y="1582"/>
                    <a:pt x="1019" y="1582"/>
                  </a:cubicBezTo>
                  <a:cubicBezTo>
                    <a:pt x="1040" y="1582"/>
                    <a:pt x="1059" y="1579"/>
                    <a:pt x="1077" y="1573"/>
                  </a:cubicBezTo>
                  <a:cubicBezTo>
                    <a:pt x="1108" y="1563"/>
                    <a:pt x="1213" y="1519"/>
                    <a:pt x="1213" y="1369"/>
                  </a:cubicBezTo>
                  <a:lnTo>
                    <a:pt x="1213" y="183"/>
                  </a:lnTo>
                  <a:cubicBezTo>
                    <a:pt x="1213" y="83"/>
                    <a:pt x="1132" y="2"/>
                    <a:pt x="1033" y="2"/>
                  </a:cubicBezTo>
                  <a:cubicBezTo>
                    <a:pt x="933" y="2"/>
                    <a:pt x="853" y="83"/>
                    <a:pt x="853" y="183"/>
                  </a:cubicBezTo>
                  <a:lnTo>
                    <a:pt x="853" y="825"/>
                  </a:lnTo>
                  <a:lnTo>
                    <a:pt x="338" y="81"/>
                  </a:lnTo>
                  <a:cubicBezTo>
                    <a:pt x="303" y="30"/>
                    <a:pt x="245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g30ba9ef7306_0_1158"/>
            <p:cNvSpPr/>
            <p:nvPr/>
          </p:nvSpPr>
          <p:spPr>
            <a:xfrm>
              <a:off x="5607417" y="986416"/>
              <a:ext cx="29891" cy="61109"/>
            </a:xfrm>
            <a:custGeom>
              <a:avLst/>
              <a:gdLst/>
              <a:ahLst/>
              <a:cxnLst/>
              <a:rect l="l" t="t" r="r" b="b"/>
              <a:pathLst>
                <a:path w="789" h="1613" extrusionOk="0">
                  <a:moveTo>
                    <a:pt x="181" y="0"/>
                  </a:moveTo>
                  <a:cubicBezTo>
                    <a:pt x="82" y="0"/>
                    <a:pt x="2" y="82"/>
                    <a:pt x="2" y="184"/>
                  </a:cubicBezTo>
                  <a:lnTo>
                    <a:pt x="2" y="1428"/>
                  </a:lnTo>
                  <a:cubicBezTo>
                    <a:pt x="1" y="1517"/>
                    <a:pt x="64" y="1596"/>
                    <a:pt x="150" y="1612"/>
                  </a:cubicBezTo>
                  <a:cubicBezTo>
                    <a:pt x="150" y="1612"/>
                    <a:pt x="292" y="1613"/>
                    <a:pt x="428" y="1613"/>
                  </a:cubicBezTo>
                  <a:cubicBezTo>
                    <a:pt x="496" y="1613"/>
                    <a:pt x="562" y="1613"/>
                    <a:pt x="609" y="1612"/>
                  </a:cubicBezTo>
                  <a:cubicBezTo>
                    <a:pt x="709" y="1612"/>
                    <a:pt x="788" y="1528"/>
                    <a:pt x="788" y="1427"/>
                  </a:cubicBezTo>
                  <a:cubicBezTo>
                    <a:pt x="788" y="1326"/>
                    <a:pt x="706" y="1243"/>
                    <a:pt x="607" y="1243"/>
                  </a:cubicBezTo>
                  <a:lnTo>
                    <a:pt x="606" y="1243"/>
                  </a:lnTo>
                  <a:cubicBezTo>
                    <a:pt x="522" y="1243"/>
                    <a:pt x="434" y="1244"/>
                    <a:pt x="361" y="1244"/>
                  </a:cubicBezTo>
                  <a:lnTo>
                    <a:pt x="361" y="191"/>
                  </a:lnTo>
                  <a:cubicBezTo>
                    <a:pt x="361" y="95"/>
                    <a:pt x="292" y="10"/>
                    <a:pt x="197" y="1"/>
                  </a:cubicBezTo>
                  <a:cubicBezTo>
                    <a:pt x="192" y="1"/>
                    <a:pt x="187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30ba9ef7306_0_1158"/>
            <p:cNvSpPr/>
            <p:nvPr/>
          </p:nvSpPr>
          <p:spPr>
            <a:xfrm>
              <a:off x="5833325" y="987894"/>
              <a:ext cx="13714" cy="57661"/>
            </a:xfrm>
            <a:custGeom>
              <a:avLst/>
              <a:gdLst/>
              <a:ahLst/>
              <a:cxnLst/>
              <a:rect l="l" t="t" r="r" b="b"/>
              <a:pathLst>
                <a:path w="362" h="1522" extrusionOk="0">
                  <a:moveTo>
                    <a:pt x="181" y="1"/>
                  </a:moveTo>
                  <a:cubicBezTo>
                    <a:pt x="82" y="1"/>
                    <a:pt x="0" y="83"/>
                    <a:pt x="0" y="182"/>
                  </a:cubicBezTo>
                  <a:lnTo>
                    <a:pt x="0" y="1332"/>
                  </a:lnTo>
                  <a:cubicBezTo>
                    <a:pt x="0" y="1428"/>
                    <a:pt x="69" y="1513"/>
                    <a:pt x="163" y="1521"/>
                  </a:cubicBezTo>
                  <a:cubicBezTo>
                    <a:pt x="169" y="1521"/>
                    <a:pt x="175" y="1521"/>
                    <a:pt x="180" y="1521"/>
                  </a:cubicBezTo>
                  <a:cubicBezTo>
                    <a:pt x="280" y="1521"/>
                    <a:pt x="360" y="1441"/>
                    <a:pt x="360" y="1341"/>
                  </a:cubicBezTo>
                  <a:lnTo>
                    <a:pt x="360" y="181"/>
                  </a:lnTo>
                  <a:cubicBezTo>
                    <a:pt x="361" y="80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g30ba9ef7306_0_1158"/>
            <p:cNvSpPr/>
            <p:nvPr/>
          </p:nvSpPr>
          <p:spPr>
            <a:xfrm>
              <a:off x="5775020" y="987553"/>
              <a:ext cx="45348" cy="59669"/>
            </a:xfrm>
            <a:custGeom>
              <a:avLst/>
              <a:gdLst/>
              <a:ahLst/>
              <a:cxnLst/>
              <a:rect l="l" t="t" r="r" b="b"/>
              <a:pathLst>
                <a:path w="1197" h="1575" extrusionOk="0">
                  <a:moveTo>
                    <a:pt x="514" y="361"/>
                  </a:moveTo>
                  <a:cubicBezTo>
                    <a:pt x="795" y="361"/>
                    <a:pt x="817" y="681"/>
                    <a:pt x="817" y="780"/>
                  </a:cubicBezTo>
                  <a:cubicBezTo>
                    <a:pt x="816" y="985"/>
                    <a:pt x="725" y="1194"/>
                    <a:pt x="521" y="1198"/>
                  </a:cubicBezTo>
                  <a:cubicBezTo>
                    <a:pt x="482" y="1199"/>
                    <a:pt x="419" y="1199"/>
                    <a:pt x="359" y="1199"/>
                  </a:cubicBezTo>
                  <a:cubicBezTo>
                    <a:pt x="359" y="1058"/>
                    <a:pt x="357" y="506"/>
                    <a:pt x="357" y="361"/>
                  </a:cubicBezTo>
                  <a:close/>
                  <a:moveTo>
                    <a:pt x="184" y="0"/>
                  </a:moveTo>
                  <a:cubicBezTo>
                    <a:pt x="136" y="0"/>
                    <a:pt x="89" y="20"/>
                    <a:pt x="55" y="55"/>
                  </a:cubicBezTo>
                  <a:cubicBezTo>
                    <a:pt x="20" y="88"/>
                    <a:pt x="1" y="136"/>
                    <a:pt x="1" y="186"/>
                  </a:cubicBezTo>
                  <a:lnTo>
                    <a:pt x="4" y="1391"/>
                  </a:lnTo>
                  <a:cubicBezTo>
                    <a:pt x="4" y="1440"/>
                    <a:pt x="24" y="1487"/>
                    <a:pt x="57" y="1521"/>
                  </a:cubicBezTo>
                  <a:cubicBezTo>
                    <a:pt x="92" y="1555"/>
                    <a:pt x="139" y="1575"/>
                    <a:pt x="187" y="1575"/>
                  </a:cubicBezTo>
                  <a:cubicBezTo>
                    <a:pt x="197" y="1575"/>
                    <a:pt x="440" y="1574"/>
                    <a:pt x="538" y="1571"/>
                  </a:cubicBezTo>
                  <a:cubicBezTo>
                    <a:pt x="919" y="1565"/>
                    <a:pt x="1195" y="1235"/>
                    <a:pt x="1195" y="788"/>
                  </a:cubicBezTo>
                  <a:cubicBezTo>
                    <a:pt x="1197" y="317"/>
                    <a:pt x="926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g30ba9ef7306_0_1158"/>
            <p:cNvSpPr/>
            <p:nvPr/>
          </p:nvSpPr>
          <p:spPr>
            <a:xfrm>
              <a:off x="5909701" y="986795"/>
              <a:ext cx="66678" cy="59820"/>
            </a:xfrm>
            <a:custGeom>
              <a:avLst/>
              <a:gdLst/>
              <a:ahLst/>
              <a:cxnLst/>
              <a:rect l="l" t="t" r="r" b="b"/>
              <a:pathLst>
                <a:path w="1760" h="1579" extrusionOk="0">
                  <a:moveTo>
                    <a:pt x="1054" y="1"/>
                  </a:moveTo>
                  <a:cubicBezTo>
                    <a:pt x="860" y="1"/>
                    <a:pt x="658" y="71"/>
                    <a:pt x="478" y="220"/>
                  </a:cubicBezTo>
                  <a:cubicBezTo>
                    <a:pt x="466" y="232"/>
                    <a:pt x="455" y="244"/>
                    <a:pt x="445" y="256"/>
                  </a:cubicBezTo>
                  <a:cubicBezTo>
                    <a:pt x="0" y="893"/>
                    <a:pt x="448" y="1579"/>
                    <a:pt x="1054" y="1579"/>
                  </a:cubicBezTo>
                  <a:cubicBezTo>
                    <a:pt x="1470" y="1579"/>
                    <a:pt x="1760" y="1254"/>
                    <a:pt x="1760" y="790"/>
                  </a:cubicBezTo>
                  <a:cubicBezTo>
                    <a:pt x="1760" y="691"/>
                    <a:pt x="1679" y="610"/>
                    <a:pt x="1580" y="610"/>
                  </a:cubicBezTo>
                  <a:lnTo>
                    <a:pt x="1146" y="610"/>
                  </a:lnTo>
                  <a:cubicBezTo>
                    <a:pt x="1136" y="610"/>
                    <a:pt x="1125" y="614"/>
                    <a:pt x="1117" y="622"/>
                  </a:cubicBezTo>
                  <a:cubicBezTo>
                    <a:pt x="953" y="779"/>
                    <a:pt x="1062" y="971"/>
                    <a:pt x="1216" y="971"/>
                  </a:cubicBezTo>
                  <a:lnTo>
                    <a:pt x="1376" y="971"/>
                  </a:lnTo>
                  <a:cubicBezTo>
                    <a:pt x="1323" y="1151"/>
                    <a:pt x="1185" y="1219"/>
                    <a:pt x="1056" y="1219"/>
                  </a:cubicBezTo>
                  <a:cubicBezTo>
                    <a:pt x="727" y="1219"/>
                    <a:pt x="483" y="847"/>
                    <a:pt x="724" y="501"/>
                  </a:cubicBezTo>
                  <a:cubicBezTo>
                    <a:pt x="729" y="493"/>
                    <a:pt x="737" y="487"/>
                    <a:pt x="743" y="480"/>
                  </a:cubicBezTo>
                  <a:cubicBezTo>
                    <a:pt x="840" y="399"/>
                    <a:pt x="950" y="361"/>
                    <a:pt x="1055" y="361"/>
                  </a:cubicBezTo>
                  <a:cubicBezTo>
                    <a:pt x="1161" y="361"/>
                    <a:pt x="1262" y="399"/>
                    <a:pt x="1341" y="471"/>
                  </a:cubicBezTo>
                  <a:cubicBezTo>
                    <a:pt x="1349" y="478"/>
                    <a:pt x="1359" y="481"/>
                    <a:pt x="1369" y="481"/>
                  </a:cubicBezTo>
                  <a:cubicBezTo>
                    <a:pt x="1370" y="481"/>
                    <a:pt x="1372" y="481"/>
                    <a:pt x="1373" y="481"/>
                  </a:cubicBezTo>
                  <a:cubicBezTo>
                    <a:pt x="1606" y="448"/>
                    <a:pt x="1625" y="223"/>
                    <a:pt x="1496" y="136"/>
                  </a:cubicBezTo>
                  <a:cubicBezTo>
                    <a:pt x="1365" y="48"/>
                    <a:pt x="1212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g30ba9ef7306_0_1158"/>
            <p:cNvSpPr/>
            <p:nvPr/>
          </p:nvSpPr>
          <p:spPr>
            <a:xfrm>
              <a:off x="5644771" y="985772"/>
              <a:ext cx="61109" cy="61146"/>
            </a:xfrm>
            <a:custGeom>
              <a:avLst/>
              <a:gdLst/>
              <a:ahLst/>
              <a:cxnLst/>
              <a:rect l="l" t="t" r="r" b="b"/>
              <a:pathLst>
                <a:path w="1613" h="1614" extrusionOk="0">
                  <a:moveTo>
                    <a:pt x="807" y="369"/>
                  </a:moveTo>
                  <a:cubicBezTo>
                    <a:pt x="1048" y="369"/>
                    <a:pt x="1244" y="565"/>
                    <a:pt x="1244" y="807"/>
                  </a:cubicBezTo>
                  <a:cubicBezTo>
                    <a:pt x="1244" y="1050"/>
                    <a:pt x="1048" y="1246"/>
                    <a:pt x="807" y="1246"/>
                  </a:cubicBezTo>
                  <a:cubicBezTo>
                    <a:pt x="566" y="1246"/>
                    <a:pt x="368" y="1050"/>
                    <a:pt x="368" y="807"/>
                  </a:cubicBezTo>
                  <a:cubicBezTo>
                    <a:pt x="368" y="566"/>
                    <a:pt x="564" y="369"/>
                    <a:pt x="807" y="369"/>
                  </a:cubicBezTo>
                  <a:close/>
                  <a:moveTo>
                    <a:pt x="807" y="0"/>
                  </a:moveTo>
                  <a:cubicBezTo>
                    <a:pt x="361" y="0"/>
                    <a:pt x="0" y="362"/>
                    <a:pt x="0" y="807"/>
                  </a:cubicBezTo>
                  <a:cubicBezTo>
                    <a:pt x="0" y="1252"/>
                    <a:pt x="361" y="1613"/>
                    <a:pt x="807" y="1613"/>
                  </a:cubicBezTo>
                  <a:cubicBezTo>
                    <a:pt x="1252" y="1613"/>
                    <a:pt x="1613" y="1252"/>
                    <a:pt x="1613" y="807"/>
                  </a:cubicBezTo>
                  <a:cubicBezTo>
                    <a:pt x="1613" y="364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g30ba9ef7306_0_1158"/>
            <p:cNvSpPr/>
            <p:nvPr/>
          </p:nvSpPr>
          <p:spPr>
            <a:xfrm>
              <a:off x="5607379" y="916746"/>
              <a:ext cx="369985" cy="47318"/>
            </a:xfrm>
            <a:custGeom>
              <a:avLst/>
              <a:gdLst/>
              <a:ahLst/>
              <a:cxnLst/>
              <a:rect l="l" t="t" r="r" b="b"/>
              <a:pathLst>
                <a:path w="9766" h="1249" extrusionOk="0">
                  <a:moveTo>
                    <a:pt x="2131" y="363"/>
                  </a:moveTo>
                  <a:lnTo>
                    <a:pt x="2131" y="887"/>
                  </a:lnTo>
                  <a:lnTo>
                    <a:pt x="362" y="887"/>
                  </a:lnTo>
                  <a:lnTo>
                    <a:pt x="362" y="363"/>
                  </a:lnTo>
                  <a:close/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065"/>
                  </a:lnTo>
                  <a:cubicBezTo>
                    <a:pt x="2" y="1166"/>
                    <a:pt x="84" y="1246"/>
                    <a:pt x="187" y="1246"/>
                  </a:cubicBezTo>
                  <a:lnTo>
                    <a:pt x="3188" y="1246"/>
                  </a:lnTo>
                  <a:cubicBezTo>
                    <a:pt x="3283" y="1246"/>
                    <a:pt x="3368" y="1177"/>
                    <a:pt x="3376" y="1083"/>
                  </a:cubicBezTo>
                  <a:cubicBezTo>
                    <a:pt x="3386" y="976"/>
                    <a:pt x="3301" y="887"/>
                    <a:pt x="3196" y="887"/>
                  </a:cubicBezTo>
                  <a:lnTo>
                    <a:pt x="2525" y="887"/>
                  </a:lnTo>
                  <a:lnTo>
                    <a:pt x="2525" y="363"/>
                  </a:lnTo>
                  <a:lnTo>
                    <a:pt x="9406" y="363"/>
                  </a:lnTo>
                  <a:lnTo>
                    <a:pt x="9406" y="887"/>
                  </a:lnTo>
                  <a:lnTo>
                    <a:pt x="4075" y="887"/>
                  </a:lnTo>
                  <a:cubicBezTo>
                    <a:pt x="3987" y="887"/>
                    <a:pt x="3906" y="944"/>
                    <a:pt x="3889" y="1031"/>
                  </a:cubicBezTo>
                  <a:cubicBezTo>
                    <a:pt x="3865" y="1146"/>
                    <a:pt x="3955" y="1248"/>
                    <a:pt x="4069" y="1248"/>
                  </a:cubicBezTo>
                  <a:lnTo>
                    <a:pt x="9582" y="1248"/>
                  </a:lnTo>
                  <a:cubicBezTo>
                    <a:pt x="9683" y="1248"/>
                    <a:pt x="9766" y="1166"/>
                    <a:pt x="9766" y="1063"/>
                  </a:cubicBezTo>
                  <a:lnTo>
                    <a:pt x="9766" y="186"/>
                  </a:lnTo>
                  <a:cubicBezTo>
                    <a:pt x="9766" y="84"/>
                    <a:pt x="9683" y="1"/>
                    <a:pt x="9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2" name="Google Shape;1332;g30ba9ef7306_0_1158"/>
          <p:cNvGrpSpPr/>
          <p:nvPr/>
        </p:nvGrpSpPr>
        <p:grpSpPr>
          <a:xfrm>
            <a:off x="3567715" y="1294113"/>
            <a:ext cx="188579" cy="341173"/>
            <a:chOff x="4855778" y="713265"/>
            <a:chExt cx="263452" cy="476632"/>
          </a:xfrm>
        </p:grpSpPr>
        <p:sp>
          <p:nvSpPr>
            <p:cNvPr id="1333" name="Google Shape;1333;g30ba9ef7306_0_1158"/>
            <p:cNvSpPr/>
            <p:nvPr/>
          </p:nvSpPr>
          <p:spPr>
            <a:xfrm>
              <a:off x="4973032" y="1139055"/>
              <a:ext cx="29361" cy="13676"/>
            </a:xfrm>
            <a:custGeom>
              <a:avLst/>
              <a:gdLst/>
              <a:ahLst/>
              <a:cxnLst/>
              <a:rect l="l" t="t" r="r" b="b"/>
              <a:pathLst>
                <a:path w="775" h="361" extrusionOk="0">
                  <a:moveTo>
                    <a:pt x="197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69"/>
                    <a:pt x="84" y="361"/>
                    <a:pt x="189" y="361"/>
                  </a:cubicBezTo>
                  <a:lnTo>
                    <a:pt x="577" y="361"/>
                  </a:lnTo>
                  <a:cubicBezTo>
                    <a:pt x="672" y="361"/>
                    <a:pt x="757" y="290"/>
                    <a:pt x="765" y="196"/>
                  </a:cubicBezTo>
                  <a:cubicBezTo>
                    <a:pt x="775" y="89"/>
                    <a:pt x="691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30ba9ef7306_0_1158"/>
            <p:cNvSpPr/>
            <p:nvPr/>
          </p:nvSpPr>
          <p:spPr>
            <a:xfrm>
              <a:off x="4855968" y="893712"/>
              <a:ext cx="263149" cy="296185"/>
            </a:xfrm>
            <a:custGeom>
              <a:avLst/>
              <a:gdLst/>
              <a:ahLst/>
              <a:cxnLst/>
              <a:rect l="l" t="t" r="r" b="b"/>
              <a:pathLst>
                <a:path w="6946" h="7818" extrusionOk="0">
                  <a:moveTo>
                    <a:pt x="6586" y="5853"/>
                  </a:moveTo>
                  <a:lnTo>
                    <a:pt x="6586" y="6918"/>
                  </a:lnTo>
                  <a:cubicBezTo>
                    <a:pt x="6586" y="7217"/>
                    <a:pt x="6344" y="7458"/>
                    <a:pt x="6046" y="7458"/>
                  </a:cubicBezTo>
                  <a:lnTo>
                    <a:pt x="901" y="7458"/>
                  </a:lnTo>
                  <a:cubicBezTo>
                    <a:pt x="603" y="7458"/>
                    <a:pt x="360" y="7217"/>
                    <a:pt x="360" y="6918"/>
                  </a:cubicBezTo>
                  <a:lnTo>
                    <a:pt x="360" y="5853"/>
                  </a:lnTo>
                  <a:close/>
                  <a:moveTo>
                    <a:pt x="6767" y="0"/>
                  </a:moveTo>
                  <a:cubicBezTo>
                    <a:pt x="6667" y="0"/>
                    <a:pt x="6586" y="83"/>
                    <a:pt x="6586" y="186"/>
                  </a:cubicBezTo>
                  <a:lnTo>
                    <a:pt x="6586" y="5460"/>
                  </a:lnTo>
                  <a:lnTo>
                    <a:pt x="361" y="5460"/>
                  </a:lnTo>
                  <a:lnTo>
                    <a:pt x="361" y="4749"/>
                  </a:lnTo>
                  <a:cubicBezTo>
                    <a:pt x="361" y="4654"/>
                    <a:pt x="291" y="4568"/>
                    <a:pt x="197" y="4560"/>
                  </a:cubicBezTo>
                  <a:cubicBezTo>
                    <a:pt x="191" y="4559"/>
                    <a:pt x="186" y="4559"/>
                    <a:pt x="181" y="4559"/>
                  </a:cubicBezTo>
                  <a:cubicBezTo>
                    <a:pt x="81" y="4559"/>
                    <a:pt x="1" y="4640"/>
                    <a:pt x="1" y="4743"/>
                  </a:cubicBezTo>
                  <a:lnTo>
                    <a:pt x="1" y="6915"/>
                  </a:lnTo>
                  <a:cubicBezTo>
                    <a:pt x="1" y="7414"/>
                    <a:pt x="405" y="7818"/>
                    <a:pt x="904" y="7818"/>
                  </a:cubicBezTo>
                  <a:lnTo>
                    <a:pt x="6041" y="7818"/>
                  </a:lnTo>
                  <a:cubicBezTo>
                    <a:pt x="6542" y="7818"/>
                    <a:pt x="6946" y="7413"/>
                    <a:pt x="6946" y="6913"/>
                  </a:cubicBezTo>
                  <a:lnTo>
                    <a:pt x="6946" y="184"/>
                  </a:lnTo>
                  <a:cubicBezTo>
                    <a:pt x="6946" y="83"/>
                    <a:pt x="6866" y="0"/>
                    <a:pt x="6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g30ba9ef7306_0_1158"/>
            <p:cNvSpPr/>
            <p:nvPr/>
          </p:nvSpPr>
          <p:spPr>
            <a:xfrm>
              <a:off x="4855778" y="713265"/>
              <a:ext cx="263452" cy="335775"/>
            </a:xfrm>
            <a:custGeom>
              <a:avLst/>
              <a:gdLst/>
              <a:ahLst/>
              <a:cxnLst/>
              <a:rect l="l" t="t" r="r" b="b"/>
              <a:pathLst>
                <a:path w="6954" h="8863" extrusionOk="0">
                  <a:moveTo>
                    <a:pt x="906" y="0"/>
                  </a:moveTo>
                  <a:cubicBezTo>
                    <a:pt x="406" y="0"/>
                    <a:pt x="1" y="405"/>
                    <a:pt x="6" y="906"/>
                  </a:cubicBezTo>
                  <a:lnTo>
                    <a:pt x="6" y="8680"/>
                  </a:lnTo>
                  <a:cubicBezTo>
                    <a:pt x="1" y="8780"/>
                    <a:pt x="82" y="8863"/>
                    <a:pt x="184" y="8863"/>
                  </a:cubicBezTo>
                  <a:cubicBezTo>
                    <a:pt x="284" y="8863"/>
                    <a:pt x="367" y="8780"/>
                    <a:pt x="367" y="8680"/>
                  </a:cubicBezTo>
                  <a:lnTo>
                    <a:pt x="367" y="906"/>
                  </a:lnTo>
                  <a:cubicBezTo>
                    <a:pt x="367" y="609"/>
                    <a:pt x="907" y="360"/>
                    <a:pt x="907" y="360"/>
                  </a:cubicBezTo>
                  <a:lnTo>
                    <a:pt x="6401" y="360"/>
                  </a:lnTo>
                  <a:cubicBezTo>
                    <a:pt x="6506" y="360"/>
                    <a:pt x="6593" y="446"/>
                    <a:pt x="6593" y="552"/>
                  </a:cubicBezTo>
                  <a:lnTo>
                    <a:pt x="6593" y="4144"/>
                  </a:lnTo>
                  <a:cubicBezTo>
                    <a:pt x="6593" y="4162"/>
                    <a:pt x="6600" y="4181"/>
                    <a:pt x="6615" y="4194"/>
                  </a:cubicBezTo>
                  <a:cubicBezTo>
                    <a:pt x="6667" y="4244"/>
                    <a:pt x="6722" y="4265"/>
                    <a:pt x="6773" y="4265"/>
                  </a:cubicBezTo>
                  <a:cubicBezTo>
                    <a:pt x="6873" y="4265"/>
                    <a:pt x="6954" y="4184"/>
                    <a:pt x="6954" y="4085"/>
                  </a:cubicBezTo>
                  <a:lnTo>
                    <a:pt x="6954" y="891"/>
                  </a:lnTo>
                  <a:cubicBezTo>
                    <a:pt x="6951" y="399"/>
                    <a:pt x="6552" y="0"/>
                    <a:pt x="6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g30ba9ef7306_0_1158"/>
            <p:cNvSpPr/>
            <p:nvPr/>
          </p:nvSpPr>
          <p:spPr>
            <a:xfrm>
              <a:off x="4888208" y="750468"/>
              <a:ext cx="199919" cy="105585"/>
            </a:xfrm>
            <a:custGeom>
              <a:avLst/>
              <a:gdLst/>
              <a:ahLst/>
              <a:cxnLst/>
              <a:rect l="l" t="t" r="r" b="b"/>
              <a:pathLst>
                <a:path w="5277" h="2787" extrusionOk="0">
                  <a:moveTo>
                    <a:pt x="4288" y="361"/>
                  </a:moveTo>
                  <a:lnTo>
                    <a:pt x="2626" y="1181"/>
                  </a:lnTo>
                  <a:lnTo>
                    <a:pt x="963" y="361"/>
                  </a:lnTo>
                  <a:close/>
                  <a:moveTo>
                    <a:pt x="361" y="488"/>
                  </a:moveTo>
                  <a:lnTo>
                    <a:pt x="2210" y="1401"/>
                  </a:lnTo>
                  <a:lnTo>
                    <a:pt x="361" y="2313"/>
                  </a:lnTo>
                  <a:lnTo>
                    <a:pt x="361" y="488"/>
                  </a:lnTo>
                  <a:close/>
                  <a:moveTo>
                    <a:pt x="4883" y="488"/>
                  </a:moveTo>
                  <a:lnTo>
                    <a:pt x="4883" y="2313"/>
                  </a:lnTo>
                  <a:lnTo>
                    <a:pt x="3032" y="1401"/>
                  </a:lnTo>
                  <a:lnTo>
                    <a:pt x="4883" y="488"/>
                  </a:lnTo>
                  <a:close/>
                  <a:moveTo>
                    <a:pt x="2627" y="1606"/>
                  </a:moveTo>
                  <a:lnTo>
                    <a:pt x="4289" y="2425"/>
                  </a:lnTo>
                  <a:lnTo>
                    <a:pt x="964" y="2425"/>
                  </a:lnTo>
                  <a:lnTo>
                    <a:pt x="2627" y="1606"/>
                  </a:lnTo>
                  <a:close/>
                  <a:moveTo>
                    <a:pt x="184" y="1"/>
                  </a:moveTo>
                  <a:cubicBezTo>
                    <a:pt x="83" y="1"/>
                    <a:pt x="0" y="83"/>
                    <a:pt x="0" y="184"/>
                  </a:cubicBezTo>
                  <a:lnTo>
                    <a:pt x="0" y="2603"/>
                  </a:lnTo>
                  <a:cubicBezTo>
                    <a:pt x="0" y="2705"/>
                    <a:pt x="83" y="2786"/>
                    <a:pt x="184" y="2786"/>
                  </a:cubicBezTo>
                  <a:lnTo>
                    <a:pt x="5094" y="2786"/>
                  </a:lnTo>
                  <a:cubicBezTo>
                    <a:pt x="5194" y="2786"/>
                    <a:pt x="5277" y="2705"/>
                    <a:pt x="5277" y="2603"/>
                  </a:cubicBezTo>
                  <a:lnTo>
                    <a:pt x="5277" y="184"/>
                  </a:lnTo>
                  <a:cubicBezTo>
                    <a:pt x="5277" y="82"/>
                    <a:pt x="5194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g30ba9ef7306_0_1158"/>
            <p:cNvSpPr/>
            <p:nvPr/>
          </p:nvSpPr>
          <p:spPr>
            <a:xfrm>
              <a:off x="4888018" y="875640"/>
              <a:ext cx="64821" cy="75315"/>
            </a:xfrm>
            <a:custGeom>
              <a:avLst/>
              <a:gdLst/>
              <a:ahLst/>
              <a:cxnLst/>
              <a:rect l="l" t="t" r="r" b="b"/>
              <a:pathLst>
                <a:path w="1711" h="1988" extrusionOk="0">
                  <a:moveTo>
                    <a:pt x="994" y="1"/>
                  </a:moveTo>
                  <a:cubicBezTo>
                    <a:pt x="446" y="1"/>
                    <a:pt x="0" y="448"/>
                    <a:pt x="0" y="995"/>
                  </a:cubicBezTo>
                  <a:cubicBezTo>
                    <a:pt x="0" y="1541"/>
                    <a:pt x="447" y="1988"/>
                    <a:pt x="994" y="1988"/>
                  </a:cubicBezTo>
                  <a:cubicBezTo>
                    <a:pt x="1213" y="1988"/>
                    <a:pt x="1409" y="1915"/>
                    <a:pt x="1561" y="1780"/>
                  </a:cubicBezTo>
                  <a:cubicBezTo>
                    <a:pt x="1591" y="1754"/>
                    <a:pt x="1618" y="1724"/>
                    <a:pt x="1644" y="1693"/>
                  </a:cubicBezTo>
                  <a:cubicBezTo>
                    <a:pt x="1710" y="1617"/>
                    <a:pt x="1700" y="1502"/>
                    <a:pt x="1622" y="1436"/>
                  </a:cubicBezTo>
                  <a:cubicBezTo>
                    <a:pt x="1588" y="1407"/>
                    <a:pt x="1546" y="1393"/>
                    <a:pt x="1505" y="1393"/>
                  </a:cubicBezTo>
                  <a:cubicBezTo>
                    <a:pt x="1453" y="1393"/>
                    <a:pt x="1401" y="1415"/>
                    <a:pt x="1365" y="1458"/>
                  </a:cubicBezTo>
                  <a:cubicBezTo>
                    <a:pt x="1350" y="1476"/>
                    <a:pt x="1334" y="1492"/>
                    <a:pt x="1318" y="1507"/>
                  </a:cubicBezTo>
                  <a:cubicBezTo>
                    <a:pt x="1232" y="1582"/>
                    <a:pt x="1124" y="1622"/>
                    <a:pt x="994" y="1622"/>
                  </a:cubicBezTo>
                  <a:cubicBezTo>
                    <a:pt x="648" y="1622"/>
                    <a:pt x="367" y="1340"/>
                    <a:pt x="367" y="995"/>
                  </a:cubicBezTo>
                  <a:cubicBezTo>
                    <a:pt x="367" y="649"/>
                    <a:pt x="648" y="367"/>
                    <a:pt x="994" y="367"/>
                  </a:cubicBezTo>
                  <a:cubicBezTo>
                    <a:pt x="1120" y="367"/>
                    <a:pt x="1241" y="404"/>
                    <a:pt x="1345" y="475"/>
                  </a:cubicBezTo>
                  <a:cubicBezTo>
                    <a:pt x="1376" y="496"/>
                    <a:pt x="1411" y="506"/>
                    <a:pt x="1446" y="506"/>
                  </a:cubicBezTo>
                  <a:cubicBezTo>
                    <a:pt x="1505" y="506"/>
                    <a:pt x="1563" y="478"/>
                    <a:pt x="1598" y="425"/>
                  </a:cubicBezTo>
                  <a:cubicBezTo>
                    <a:pt x="1655" y="341"/>
                    <a:pt x="1633" y="227"/>
                    <a:pt x="1549" y="172"/>
                  </a:cubicBezTo>
                  <a:cubicBezTo>
                    <a:pt x="1384" y="61"/>
                    <a:pt x="1193" y="1"/>
                    <a:pt x="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g30ba9ef7306_0_1158"/>
            <p:cNvSpPr/>
            <p:nvPr/>
          </p:nvSpPr>
          <p:spPr>
            <a:xfrm>
              <a:off x="4962728" y="936673"/>
              <a:ext cx="124035" cy="13714"/>
            </a:xfrm>
            <a:custGeom>
              <a:avLst/>
              <a:gdLst/>
              <a:ahLst/>
              <a:cxnLst/>
              <a:rect l="l" t="t" r="r" b="b"/>
              <a:pathLst>
                <a:path w="3274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075" y="361"/>
                  </a:lnTo>
                  <a:cubicBezTo>
                    <a:pt x="3171" y="361"/>
                    <a:pt x="3256" y="291"/>
                    <a:pt x="3264" y="197"/>
                  </a:cubicBezTo>
                  <a:cubicBezTo>
                    <a:pt x="3273" y="90"/>
                    <a:pt x="3189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g30ba9ef7306_0_1158"/>
            <p:cNvSpPr/>
            <p:nvPr/>
          </p:nvSpPr>
          <p:spPr>
            <a:xfrm>
              <a:off x="4989096" y="968989"/>
              <a:ext cx="97857" cy="13639"/>
            </a:xfrm>
            <a:custGeom>
              <a:avLst/>
              <a:gdLst/>
              <a:ahLst/>
              <a:cxnLst/>
              <a:rect l="l" t="t" r="r" b="b"/>
              <a:pathLst>
                <a:path w="2583" h="360" extrusionOk="0">
                  <a:moveTo>
                    <a:pt x="198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2384" y="360"/>
                  </a:lnTo>
                  <a:cubicBezTo>
                    <a:pt x="2480" y="360"/>
                    <a:pt x="2566" y="290"/>
                    <a:pt x="2573" y="196"/>
                  </a:cubicBezTo>
                  <a:cubicBezTo>
                    <a:pt x="2582" y="88"/>
                    <a:pt x="2499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g30ba9ef7306_0_1158"/>
            <p:cNvSpPr/>
            <p:nvPr/>
          </p:nvSpPr>
          <p:spPr>
            <a:xfrm>
              <a:off x="4888359" y="968989"/>
              <a:ext cx="82097" cy="13639"/>
            </a:xfrm>
            <a:custGeom>
              <a:avLst/>
              <a:gdLst/>
              <a:ahLst/>
              <a:cxnLst/>
              <a:rect l="l" t="t" r="r" b="b"/>
              <a:pathLst>
                <a:path w="2167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1968" y="360"/>
                  </a:lnTo>
                  <a:cubicBezTo>
                    <a:pt x="2064" y="360"/>
                    <a:pt x="2149" y="290"/>
                    <a:pt x="2157" y="196"/>
                  </a:cubicBezTo>
                  <a:cubicBezTo>
                    <a:pt x="2166" y="89"/>
                    <a:pt x="2082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g30ba9ef7306_0_1158"/>
            <p:cNvSpPr/>
            <p:nvPr/>
          </p:nvSpPr>
          <p:spPr>
            <a:xfrm>
              <a:off x="4889231" y="1000017"/>
              <a:ext cx="196926" cy="13676"/>
            </a:xfrm>
            <a:custGeom>
              <a:avLst/>
              <a:gdLst/>
              <a:ahLst/>
              <a:cxnLst/>
              <a:rect l="l" t="t" r="r" b="b"/>
              <a:pathLst>
                <a:path w="5198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1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0"/>
                    <a:pt x="5188" y="197"/>
                  </a:cubicBezTo>
                  <a:cubicBezTo>
                    <a:pt x="5197" y="89"/>
                    <a:pt x="5114" y="0"/>
                    <a:pt x="5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g30ba9ef7306_0_1158"/>
            <p:cNvSpPr/>
            <p:nvPr/>
          </p:nvSpPr>
          <p:spPr>
            <a:xfrm>
              <a:off x="5059562" y="1032257"/>
              <a:ext cx="27959" cy="13676"/>
            </a:xfrm>
            <a:custGeom>
              <a:avLst/>
              <a:gdLst/>
              <a:ahLst/>
              <a:cxnLst/>
              <a:rect l="l" t="t" r="r" b="b"/>
              <a:pathLst>
                <a:path w="738" h="361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539" y="360"/>
                  </a:lnTo>
                  <a:cubicBezTo>
                    <a:pt x="634" y="360"/>
                    <a:pt x="719" y="291"/>
                    <a:pt x="728" y="197"/>
                  </a:cubicBezTo>
                  <a:cubicBezTo>
                    <a:pt x="737" y="90"/>
                    <a:pt x="653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g30ba9ef7306_0_1158"/>
            <p:cNvSpPr/>
            <p:nvPr/>
          </p:nvSpPr>
          <p:spPr>
            <a:xfrm>
              <a:off x="4888928" y="1032257"/>
              <a:ext cx="152373" cy="13676"/>
            </a:xfrm>
            <a:custGeom>
              <a:avLst/>
              <a:gdLst/>
              <a:ahLst/>
              <a:cxnLst/>
              <a:rect l="l" t="t" r="r" b="b"/>
              <a:pathLst>
                <a:path w="4022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3824" y="360"/>
                  </a:lnTo>
                  <a:cubicBezTo>
                    <a:pt x="3919" y="360"/>
                    <a:pt x="4005" y="291"/>
                    <a:pt x="4013" y="197"/>
                  </a:cubicBezTo>
                  <a:cubicBezTo>
                    <a:pt x="4022" y="90"/>
                    <a:pt x="3938" y="1"/>
                    <a:pt x="3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g30ba9ef7306_0_1158"/>
            <p:cNvSpPr/>
            <p:nvPr/>
          </p:nvSpPr>
          <p:spPr>
            <a:xfrm>
              <a:off x="4889231" y="1063285"/>
              <a:ext cx="196926" cy="13714"/>
            </a:xfrm>
            <a:custGeom>
              <a:avLst/>
              <a:gdLst/>
              <a:ahLst/>
              <a:cxnLst/>
              <a:rect l="l" t="t" r="r" b="b"/>
              <a:pathLst>
                <a:path w="5198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2"/>
                    <a:pt x="5188" y="198"/>
                  </a:cubicBezTo>
                  <a:cubicBezTo>
                    <a:pt x="5197" y="90"/>
                    <a:pt x="5114" y="1"/>
                    <a:pt x="5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">
            <a:extLst>
              <a:ext uri="{FF2B5EF4-FFF2-40B4-BE49-F238E27FC236}">
                <a16:creationId xmlns:a16="http://schemas.microsoft.com/office/drawing/2014/main" id="{58E69DBC-9512-BBC0-3DEB-9D7542EEE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8C319BB-070A-FD73-250F-6D75389BB861}"/>
              </a:ext>
            </a:extLst>
          </p:cNvPr>
          <p:cNvSpPr/>
          <p:nvPr/>
        </p:nvSpPr>
        <p:spPr>
          <a:xfrm>
            <a:off x="460744" y="3019647"/>
            <a:ext cx="1063256" cy="46074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>
          <a:extLst>
            <a:ext uri="{FF2B5EF4-FFF2-40B4-BE49-F238E27FC236}">
              <a16:creationId xmlns:a16="http://schemas.microsoft.com/office/drawing/2014/main" id="{9E8ABA0C-0B63-A8AF-8BE3-AD9928E25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">
            <a:extLst>
              <a:ext uri="{FF2B5EF4-FFF2-40B4-BE49-F238E27FC236}">
                <a16:creationId xmlns:a16="http://schemas.microsoft.com/office/drawing/2014/main" id="{7EBED8D8-3339-634F-8F30-F943CF5C0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19"/>
            <a:ext cx="9144000" cy="509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73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0ba9ef7306_0_12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Recursos tecnológicos</a:t>
            </a:r>
            <a:endParaRPr/>
          </a:p>
        </p:txBody>
      </p:sp>
      <p:sp>
        <p:nvSpPr>
          <p:cNvPr id="1355" name="Google Shape;1355;g30ba9ef7306_0_1244"/>
          <p:cNvSpPr/>
          <p:nvPr/>
        </p:nvSpPr>
        <p:spPr>
          <a:xfrm>
            <a:off x="212426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g30ba9ef7306_0_1244"/>
          <p:cNvSpPr/>
          <p:nvPr/>
        </p:nvSpPr>
        <p:spPr>
          <a:xfrm>
            <a:off x="55107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g30ba9ef7306_0_1244"/>
          <p:cNvSpPr txBox="1"/>
          <p:nvPr/>
        </p:nvSpPr>
        <p:spPr>
          <a:xfrm>
            <a:off x="12942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Docker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58" name="Google Shape;1358;g30ba9ef7306_0_1244"/>
          <p:cNvSpPr txBox="1"/>
          <p:nvPr/>
        </p:nvSpPr>
        <p:spPr>
          <a:xfrm>
            <a:off x="-7" y="3646300"/>
            <a:ext cx="18321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Contenedores</a:t>
            </a: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ligeros para aplicaciones portátiles.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9" name="Google Shape;1359;g30ba9ef7306_0_1244"/>
          <p:cNvSpPr txBox="1"/>
          <p:nvPr/>
        </p:nvSpPr>
        <p:spPr>
          <a:xfrm>
            <a:off x="170261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AZURE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60" name="Google Shape;1360;g30ba9ef7306_0_1244"/>
          <p:cNvSpPr txBox="1"/>
          <p:nvPr/>
        </p:nvSpPr>
        <p:spPr>
          <a:xfrm>
            <a:off x="170261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Microsoft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1" name="Google Shape;1361;g30ba9ef7306_0_1244"/>
          <p:cNvSpPr txBox="1"/>
          <p:nvPr/>
        </p:nvSpPr>
        <p:spPr>
          <a:xfrm>
            <a:off x="129438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2" name="Google Shape;1362;g30ba9ef7306_0_1244"/>
          <p:cNvSpPr txBox="1"/>
          <p:nvPr/>
        </p:nvSpPr>
        <p:spPr>
          <a:xfrm>
            <a:off x="5963410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Java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63" name="Google Shape;1363;g30ba9ef7306_0_1244"/>
          <p:cNvSpPr txBox="1"/>
          <p:nvPr/>
        </p:nvSpPr>
        <p:spPr>
          <a:xfrm>
            <a:off x="5963410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Lenguaje de programación 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orientado a objetos.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4" name="Google Shape;1364;g30ba9ef7306_0_1244"/>
          <p:cNvSpPr txBox="1"/>
          <p:nvPr/>
        </p:nvSpPr>
        <p:spPr>
          <a:xfrm>
            <a:off x="7536598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Angular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65" name="Google Shape;1365;g30ba9ef7306_0_1244"/>
          <p:cNvSpPr txBox="1"/>
          <p:nvPr/>
        </p:nvSpPr>
        <p:spPr>
          <a:xfrm>
            <a:off x="753659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desarrollo </a:t>
            </a: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aplicaciones dinámicas.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6" name="Google Shape;1366;g30ba9ef7306_0_1244"/>
          <p:cNvSpPr txBox="1"/>
          <p:nvPr/>
        </p:nvSpPr>
        <p:spPr>
          <a:xfrm>
            <a:off x="1702615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7" name="Google Shape;1367;g30ba9ef7306_0_1244"/>
          <p:cNvSpPr txBox="1"/>
          <p:nvPr/>
        </p:nvSpPr>
        <p:spPr>
          <a:xfrm>
            <a:off x="5963361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8" name="Google Shape;1368;g30ba9ef7306_0_1244"/>
          <p:cNvSpPr txBox="1"/>
          <p:nvPr/>
        </p:nvSpPr>
        <p:spPr>
          <a:xfrm>
            <a:off x="7536590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9" name="Google Shape;1369;g30ba9ef7306_0_1244"/>
          <p:cNvSpPr/>
          <p:nvPr/>
        </p:nvSpPr>
        <p:spPr>
          <a:xfrm>
            <a:off x="6385012" y="2205238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g30ba9ef7306_0_1244"/>
          <p:cNvSpPr/>
          <p:nvPr/>
        </p:nvSpPr>
        <p:spPr>
          <a:xfrm>
            <a:off x="795824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1" name="Google Shape;1371;g30ba9ef7306_0_1244"/>
          <p:cNvCxnSpPr>
            <a:stCxn id="1361" idx="2"/>
            <a:endCxn id="1356" idx="0"/>
          </p:cNvCxnSpPr>
          <p:nvPr/>
        </p:nvCxnSpPr>
        <p:spPr>
          <a:xfrm rot="-5400000" flipH="1">
            <a:off x="678588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2" name="Google Shape;1372;g30ba9ef7306_0_1244"/>
          <p:cNvCxnSpPr>
            <a:stCxn id="1356" idx="2"/>
            <a:endCxn id="1357" idx="0"/>
          </p:cNvCxnSpPr>
          <p:nvPr/>
        </p:nvCxnSpPr>
        <p:spPr>
          <a:xfrm rot="-5400000" flipH="1">
            <a:off x="68187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73" name="Google Shape;1373;g30ba9ef7306_0_1244"/>
          <p:cNvCxnSpPr>
            <a:stCxn id="1355" idx="2"/>
            <a:endCxn id="1359" idx="0"/>
          </p:cNvCxnSpPr>
          <p:nvPr/>
        </p:nvCxnSpPr>
        <p:spPr>
          <a:xfrm rot="-5400000" flipH="1">
            <a:off x="225506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74" name="Google Shape;1374;g30ba9ef7306_0_1244"/>
          <p:cNvCxnSpPr>
            <a:stCxn id="1369" idx="2"/>
            <a:endCxn id="1362" idx="0"/>
          </p:cNvCxnSpPr>
          <p:nvPr/>
        </p:nvCxnSpPr>
        <p:spPr>
          <a:xfrm rot="-5400000" flipH="1">
            <a:off x="6515812" y="3012088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75" name="Google Shape;1375;g30ba9ef7306_0_1244"/>
          <p:cNvCxnSpPr>
            <a:stCxn id="1370" idx="2"/>
            <a:endCxn id="1364" idx="0"/>
          </p:cNvCxnSpPr>
          <p:nvPr/>
        </p:nvCxnSpPr>
        <p:spPr>
          <a:xfrm rot="-5400000" flipH="1">
            <a:off x="808904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76" name="Google Shape;1376;g30ba9ef7306_0_1244"/>
          <p:cNvCxnSpPr>
            <a:stCxn id="1366" idx="2"/>
            <a:endCxn id="1355" idx="0"/>
          </p:cNvCxnSpPr>
          <p:nvPr/>
        </p:nvCxnSpPr>
        <p:spPr>
          <a:xfrm rot="-5400000" flipH="1">
            <a:off x="2251765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7" name="Google Shape;1377;g30ba9ef7306_0_1244"/>
          <p:cNvCxnSpPr>
            <a:stCxn id="1367" idx="2"/>
            <a:endCxn id="1369" idx="0"/>
          </p:cNvCxnSpPr>
          <p:nvPr/>
        </p:nvCxnSpPr>
        <p:spPr>
          <a:xfrm rot="-5400000" flipH="1">
            <a:off x="6512511" y="1967313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8" name="Google Shape;1378;g30ba9ef7306_0_1244"/>
          <p:cNvCxnSpPr>
            <a:stCxn id="1368" idx="2"/>
            <a:endCxn id="1370" idx="0"/>
          </p:cNvCxnSpPr>
          <p:nvPr/>
        </p:nvCxnSpPr>
        <p:spPr>
          <a:xfrm rot="-5400000" flipH="1">
            <a:off x="8085740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79" name="Google Shape;1379;g30ba9ef7306_0_1244" descr="Logotipo, nombre de la empres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6809" y="22158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g30ba9ef7306_0_1244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5432" y="2090742"/>
            <a:ext cx="801692" cy="80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g30ba9ef7306_0_1244" descr="Imagen que contiene Logotip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721" y="2040054"/>
            <a:ext cx="1097736" cy="696892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g30ba9ef7306_0_1244"/>
          <p:cNvSpPr/>
          <p:nvPr/>
        </p:nvSpPr>
        <p:spPr>
          <a:xfrm>
            <a:off x="3605428" y="2205238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g30ba9ef7306_0_1244"/>
          <p:cNvSpPr txBox="1"/>
          <p:nvPr/>
        </p:nvSpPr>
        <p:spPr>
          <a:xfrm>
            <a:off x="3183778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AWS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84" name="Google Shape;1384;g30ba9ef7306_0_1244"/>
          <p:cNvSpPr txBox="1"/>
          <p:nvPr/>
        </p:nvSpPr>
        <p:spPr>
          <a:xfrm>
            <a:off x="3183778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Amazon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5" name="Google Shape;1385;g30ba9ef7306_0_1244"/>
          <p:cNvSpPr txBox="1"/>
          <p:nvPr/>
        </p:nvSpPr>
        <p:spPr>
          <a:xfrm>
            <a:off x="3183778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86" name="Google Shape;1386;g30ba9ef7306_0_1244"/>
          <p:cNvCxnSpPr>
            <a:stCxn id="1382" idx="2"/>
            <a:endCxn id="1383" idx="0"/>
          </p:cNvCxnSpPr>
          <p:nvPr/>
        </p:nvCxnSpPr>
        <p:spPr>
          <a:xfrm rot="-5400000" flipH="1">
            <a:off x="3736228" y="3012088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387" name="Google Shape;1387;g30ba9ef7306_0_1244"/>
          <p:cNvCxnSpPr>
            <a:stCxn id="1385" idx="2"/>
            <a:endCxn id="1382" idx="0"/>
          </p:cNvCxnSpPr>
          <p:nvPr/>
        </p:nvCxnSpPr>
        <p:spPr>
          <a:xfrm rot="-5400000" flipH="1">
            <a:off x="3732928" y="1967313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88" name="Google Shape;1388;g30ba9ef7306_0_1244" descr="Un dibujo de una cara feliz&#10;&#10;Descripción generada automáticamente con confianza baj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577" y="2315385"/>
            <a:ext cx="641600" cy="375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g30ba9ef7306_0_1244"/>
          <p:cNvSpPr/>
          <p:nvPr/>
        </p:nvSpPr>
        <p:spPr>
          <a:xfrm>
            <a:off x="4970415" y="2200375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g30ba9ef7306_0_1244"/>
          <p:cNvSpPr txBox="1"/>
          <p:nvPr/>
        </p:nvSpPr>
        <p:spPr>
          <a:xfrm>
            <a:off x="4548765" y="34937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Oracle Cloud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91" name="Google Shape;1391;g30ba9ef7306_0_1244"/>
          <p:cNvSpPr txBox="1"/>
          <p:nvPr/>
        </p:nvSpPr>
        <p:spPr>
          <a:xfrm>
            <a:off x="4548778" y="39167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Oracle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92" name="Google Shape;1392;g30ba9ef7306_0_1244"/>
          <p:cNvSpPr txBox="1"/>
          <p:nvPr/>
        </p:nvSpPr>
        <p:spPr>
          <a:xfrm>
            <a:off x="4548765" y="1239000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93" name="Google Shape;1393;g30ba9ef7306_0_1244"/>
          <p:cNvCxnSpPr>
            <a:stCxn id="1392" idx="2"/>
            <a:endCxn id="1389" idx="0"/>
          </p:cNvCxnSpPr>
          <p:nvPr/>
        </p:nvCxnSpPr>
        <p:spPr>
          <a:xfrm rot="-5400000" flipH="1">
            <a:off x="5097915" y="1962450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4" name="Google Shape;1394;g30ba9ef7306_0_1244"/>
          <p:cNvCxnSpPr/>
          <p:nvPr/>
        </p:nvCxnSpPr>
        <p:spPr>
          <a:xfrm rot="-5400000" flipH="1">
            <a:off x="5100928" y="3007213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1395" name="Google Shape;1395;g30ba9ef7306_0_12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68725" y="2285438"/>
            <a:ext cx="641601" cy="41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g30ba9ef7306_0_12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14575" y="2280688"/>
            <a:ext cx="641597" cy="41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39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402" name="Google Shape;1402;p39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03" name="Google Shape;1403;p3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04" name="Google Shape;1404;p3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05" name="Google Shape;1405;p3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3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3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08" name="Google Shape;1408;p39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641397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Cronograma</a:t>
            </a:r>
            <a:endParaRPr/>
          </a:p>
        </p:txBody>
      </p:sp>
      <p:grpSp>
        <p:nvGrpSpPr>
          <p:cNvPr id="1409" name="Google Shape;1409;p39"/>
          <p:cNvGrpSpPr/>
          <p:nvPr/>
        </p:nvGrpSpPr>
        <p:grpSpPr>
          <a:xfrm>
            <a:off x="6487513" y="-1810487"/>
            <a:ext cx="4268216" cy="6666030"/>
            <a:chOff x="6128138" y="-1301175"/>
            <a:chExt cx="4268216" cy="6666030"/>
          </a:xfrm>
        </p:grpSpPr>
        <p:sp>
          <p:nvSpPr>
            <p:cNvPr id="1410" name="Google Shape;1410;p39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9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39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9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9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15" name="Google Shape;1415;p3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16" name="Google Shape;1416;p3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17" name="Google Shape;1417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4" name="Google Shape;1424;p3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425" name="Google Shape;1425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2" name="Google Shape;1432;p3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433" name="Google Shape;1433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5" name="Google Shape;1435;p3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436" name="Google Shape;1436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38" name="Google Shape;1438;p3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9" name="Google Shape;1439;p39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440" name="Google Shape;1440;p3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41" name="Google Shape;1441;p3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42" name="Google Shape;1442;p3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Google Shape;14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7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453" name="Google Shape;1453;p7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54" name="Google Shape;1454;p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5" name="Google Shape;1455;p7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56" name="Google Shape;1456;p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59" name="Google Shape;1459;p7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Avance</a:t>
            </a:r>
            <a:endParaRPr/>
          </a:p>
        </p:txBody>
      </p:sp>
      <p:grpSp>
        <p:nvGrpSpPr>
          <p:cNvPr id="1460" name="Google Shape;1460;p7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61" name="Google Shape;1461;p7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7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7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7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7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66" name="Google Shape;1466;p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67" name="Google Shape;1467;p7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68" name="Google Shape;1468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5" name="Google Shape;1475;p7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476" name="Google Shape;1476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3" name="Google Shape;1483;p7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484" name="Google Shape;1484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6" name="Google Shape;1486;p7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487" name="Google Shape;1487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9" name="Google Shape;1489;p7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0" name="Google Shape;1490;p7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491" name="Google Shape;1491;p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92" name="Google Shape;1492;p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3" name="Google Shape;1493;p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8" name="Google Shape;1498;p42"/>
          <p:cNvPicPr preferRelativeResize="0"/>
          <p:nvPr/>
        </p:nvPicPr>
        <p:blipFill rotWithShape="1">
          <a:blip r:embed="rId3">
            <a:alphaModFix/>
          </a:blip>
          <a:srcRect l="15861" r="15859"/>
          <a:stretch/>
        </p:blipFill>
        <p:spPr>
          <a:xfrm>
            <a:off x="4572000" y="722063"/>
            <a:ext cx="3931376" cy="3767029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499" name="Google Shape;1499;p42"/>
          <p:cNvSpPr txBox="1"/>
          <p:nvPr/>
        </p:nvSpPr>
        <p:spPr>
          <a:xfrm>
            <a:off x="253074" y="801178"/>
            <a:ext cx="39313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Fase de diseño y planificación del proyecto.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endParaRPr sz="1400" b="1" i="0" u="none" strike="noStrike" cap="non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Duración: </a:t>
            </a: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12 ago-09 sept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endParaRPr sz="1400" b="0" i="0" u="none" strike="noStrike" cap="non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Requerimientos funcionales y no funcionales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Arquitectura de la solución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Recursos tecnológicos por utilizar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Planificación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Metodología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Evidencias individuales 1.1, 1.2 y 1.3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Evidencias grupales 1.4 y 1.5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42"/>
          <p:cNvSpPr txBox="1"/>
          <p:nvPr/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Sprint 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endParaRPr sz="3000" b="1" i="0" u="none" strike="noStrike" cap="none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p19"/>
          <p:cNvPicPr preferRelativeResize="0"/>
          <p:nvPr/>
        </p:nvPicPr>
        <p:blipFill rotWithShape="1">
          <a:blip r:embed="rId3">
            <a:alphaModFix/>
          </a:blip>
          <a:srcRect t="16547" b="16539"/>
          <a:stretch/>
        </p:blipFill>
        <p:spPr>
          <a:xfrm>
            <a:off x="1344688" y="1262807"/>
            <a:ext cx="1522615" cy="10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9">
            <a:hlinkClick r:id="rId4"/>
          </p:cNvPr>
          <p:cNvSpPr txBox="1"/>
          <p:nvPr/>
        </p:nvSpPr>
        <p:spPr>
          <a:xfrm>
            <a:off x="1503158" y="38692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Leonel Aranda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sz="11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7" name="Google Shape;977;p19">
            <a:hlinkClick r:id="rId5"/>
          </p:cNvPr>
          <p:cNvSpPr txBox="1"/>
          <p:nvPr/>
        </p:nvSpPr>
        <p:spPr>
          <a:xfrm>
            <a:off x="3223313" y="3616001"/>
            <a:ext cx="12057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Cristian Vernal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Scrum Master </a:t>
            </a: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- Desarrollador</a:t>
            </a:r>
            <a:endParaRPr sz="10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9">
            <a:hlinkClick r:id="rId6"/>
          </p:cNvPr>
          <p:cNvSpPr txBox="1"/>
          <p:nvPr/>
        </p:nvSpPr>
        <p:spPr>
          <a:xfrm>
            <a:off x="4943477" y="3896002"/>
            <a:ext cx="12339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Carlos Valverde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Product Owner</a:t>
            </a:r>
            <a:endParaRPr sz="11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9" name="Google Shape;979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13793" y="1136989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9"/>
          <p:cNvPicPr preferRelativeResize="0"/>
          <p:nvPr/>
        </p:nvPicPr>
        <p:blipFill rotWithShape="1">
          <a:blip r:embed="rId8">
            <a:alphaModFix/>
          </a:blip>
          <a:srcRect t="9256" b="9255"/>
          <a:stretch/>
        </p:blipFill>
        <p:spPr>
          <a:xfrm>
            <a:off x="4874189" y="1212999"/>
            <a:ext cx="1372475" cy="1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9"/>
          <p:cNvPicPr preferRelativeResize="0"/>
          <p:nvPr/>
        </p:nvPicPr>
        <p:blipFill rotWithShape="1">
          <a:blip r:embed="rId9">
            <a:alphaModFix/>
          </a:blip>
          <a:srcRect t="14837" b="14843"/>
          <a:stretch/>
        </p:blipFill>
        <p:spPr>
          <a:xfrm>
            <a:off x="6469159" y="1173464"/>
            <a:ext cx="1702865" cy="119746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9">
            <a:hlinkClick r:id="rId10"/>
          </p:cNvPr>
          <p:cNvSpPr txBox="1"/>
          <p:nvPr/>
        </p:nvSpPr>
        <p:spPr>
          <a:xfrm>
            <a:off x="6717750" y="3896000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Hernán Saavedra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Consultor</a:t>
            </a:r>
            <a:endParaRPr sz="14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3" name="Google Shape;983;p19" descr="Leonel Aranda Palominos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29757" y="2574248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pic>
        <p:nvPicPr>
          <p:cNvPr id="984" name="Google Shape;984;p19" descr="Cristian Vernal Acevedo, #OPEN_TO_WORK"/>
          <p:cNvPicPr preferRelativeResize="0"/>
          <p:nvPr/>
        </p:nvPicPr>
        <p:blipFill rotWithShape="1">
          <a:blip r:embed="rId12">
            <a:alphaModFix/>
          </a:blip>
          <a:srcRect l="19243" t="13994" r="17711" b="15468"/>
          <a:stretch/>
        </p:blipFill>
        <p:spPr>
          <a:xfrm>
            <a:off x="3372750" y="2571988"/>
            <a:ext cx="952500" cy="9570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pic>
        <p:nvPicPr>
          <p:cNvPr id="985" name="Google Shape;985;p19" descr="Carlos Valverd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084187" y="2574250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pic>
        <p:nvPicPr>
          <p:cNvPr id="986" name="Google Shape;986;p1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844344" y="2574258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176"/>
              </a:srgbClr>
            </a:outerShdw>
          </a:effectLst>
        </p:spPr>
      </p:pic>
      <p:sp>
        <p:nvSpPr>
          <p:cNvPr id="987" name="Google Shape;987;p19"/>
          <p:cNvSpPr txBox="1"/>
          <p:nvPr/>
        </p:nvSpPr>
        <p:spPr>
          <a:xfrm>
            <a:off x="2241425" y="220225"/>
            <a:ext cx="48918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Roles</a:t>
            </a:r>
            <a:endParaRPr sz="2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Google Shape;150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364" y="1063986"/>
            <a:ext cx="7809271" cy="3743912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43"/>
          <p:cNvSpPr txBox="1"/>
          <p:nvPr/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Nuestra herramienta: Trello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endParaRPr sz="3000" b="1" i="0" u="none" strike="noStrike" cap="none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8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1 </a:t>
            </a:r>
            <a:endParaRPr/>
          </a:p>
        </p:txBody>
      </p:sp>
      <p:sp>
        <p:nvSpPr>
          <p:cNvPr id="1512" name="Google Shape;1512;p8"/>
          <p:cNvSpPr txBox="1"/>
          <p:nvPr/>
        </p:nvSpPr>
        <p:spPr>
          <a:xfrm>
            <a:off x="2249129" y="265472"/>
            <a:ext cx="2499851" cy="40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sept –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20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sept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8"/>
          <p:cNvSpPr txBox="1"/>
          <p:nvPr/>
        </p:nvSpPr>
        <p:spPr>
          <a:xfrm>
            <a:off x="358041" y="1231720"/>
            <a:ext cx="30953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4" name="Google Shape;1514;p8"/>
          <p:cNvSpPr txBox="1"/>
          <p:nvPr/>
        </p:nvSpPr>
        <p:spPr>
          <a:xfrm>
            <a:off x="3476100" y="115712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 sz="14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MS Registro de asistencia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4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8"/>
          <p:cNvSpPr txBox="1"/>
          <p:nvPr/>
        </p:nvSpPr>
        <p:spPr>
          <a:xfrm>
            <a:off x="6286344" y="1344541"/>
            <a:ext cx="21918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1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8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sz="28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17" name="Google Shape;1517;p8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sz="2000" b="1" i="0" u="none" strike="noStrike" cap="non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18" name="Google Shape;1518;p8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sz="2000" b="1" i="0" u="none" strike="noStrike" cap="non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19" name="Google Shape;1519;p8"/>
          <p:cNvSpPr txBox="1"/>
          <p:nvPr/>
        </p:nvSpPr>
        <p:spPr>
          <a:xfrm>
            <a:off x="452156" y="4041650"/>
            <a:ext cx="2459644" cy="929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lang="en" sz="1100" b="1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sz="1100" b="1" i="0" u="none" strike="noStrike" cap="non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MS  Notificaciones</a:t>
            </a:r>
            <a:endParaRPr sz="1100" b="0" i="0" u="none" strike="noStrike" cap="non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 sz="1100" b="0" i="0" u="none" strike="noStrike" cap="non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</a:t>
            </a: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 b="0" i="0" u="none" strike="noStrike" cap="none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-&gt;</a:t>
            </a:r>
            <a:endParaRPr sz="1100" b="0" i="0" u="none" strike="noStrike" cap="none"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-&gt;</a:t>
            </a:r>
            <a:endParaRPr sz="11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0" name="Google Shape;1520;p8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sz="2000" b="1" i="0" u="none" strike="noStrike" cap="non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21" name="Google Shape;1521;p8"/>
          <p:cNvSpPr txBox="1"/>
          <p:nvPr/>
        </p:nvSpPr>
        <p:spPr>
          <a:xfrm>
            <a:off x="3335551" y="4041650"/>
            <a:ext cx="26525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1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 sz="14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Optimización </a:t>
            </a:r>
            <a:r>
              <a:rPr lang="en" sz="1100" b="1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 sz="14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sz="1100" b="0" i="0" u="none" strike="noStrike" cap="non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2" name="Google Shape;1522;p8"/>
          <p:cNvSpPr txBox="1"/>
          <p:nvPr/>
        </p:nvSpPr>
        <p:spPr>
          <a:xfrm>
            <a:off x="40737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sz="2000" b="1" i="0" u="none" strike="noStrike" cap="non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23" name="Google Shape;1523;p8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 sz="14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 sz="14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sz="1100" b="0" i="0" u="none" strike="noStrike" cap="non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4" name="Google Shape;1524;p8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sz="2000" b="1" i="0" u="none" strike="noStrike" cap="non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525" name="Google Shape;1525;p8"/>
          <p:cNvCxnSpPr>
            <a:stCxn id="1526" idx="4"/>
            <a:endCxn id="1520" idx="0"/>
          </p:cNvCxnSpPr>
          <p:nvPr/>
        </p:nvCxnSpPr>
        <p:spPr>
          <a:xfrm rot="-5400000" flipH="1">
            <a:off x="1625416" y="3422797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527" name="Google Shape;1527;p8"/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1528" name="Google Shape;1528;p8"/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0" name="Google Shape;1530;p8"/>
          <p:cNvGrpSpPr/>
          <p:nvPr/>
        </p:nvGrpSpPr>
        <p:grpSpPr>
          <a:xfrm>
            <a:off x="1726066" y="2580534"/>
            <a:ext cx="179668" cy="179626"/>
            <a:chOff x="1726066" y="2580534"/>
            <a:chExt cx="179668" cy="179626"/>
          </a:xfrm>
        </p:grpSpPr>
        <p:sp>
          <p:nvSpPr>
            <p:cNvPr id="1531" name="Google Shape;1531;p8"/>
            <p:cNvSpPr/>
            <p:nvPr/>
          </p:nvSpPr>
          <p:spPr>
            <a:xfrm>
              <a:off x="1726066" y="2580534"/>
              <a:ext cx="179668" cy="179626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761754" y="2616214"/>
              <a:ext cx="108290" cy="1082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33" name="Google Shape;1533;p8"/>
          <p:cNvCxnSpPr>
            <a:stCxn id="1516" idx="2"/>
            <a:endCxn id="1531" idx="0"/>
          </p:cNvCxnSpPr>
          <p:nvPr/>
        </p:nvCxnSpPr>
        <p:spPr>
          <a:xfrm rot="-5400000" flipH="1">
            <a:off x="1610100" y="2374088"/>
            <a:ext cx="4122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34" name="Google Shape;1534;p8"/>
          <p:cNvCxnSpPr>
            <a:stCxn id="1517" idx="2"/>
            <a:endCxn id="1535" idx="0"/>
          </p:cNvCxnSpPr>
          <p:nvPr/>
        </p:nvCxnSpPr>
        <p:spPr>
          <a:xfrm rot="-5400000" flipH="1">
            <a:off x="4364400" y="2375888"/>
            <a:ext cx="415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36" name="Google Shape;1536;p8"/>
          <p:cNvCxnSpPr>
            <a:stCxn id="1518" idx="2"/>
            <a:endCxn id="1537" idx="0"/>
          </p:cNvCxnSpPr>
          <p:nvPr/>
        </p:nvCxnSpPr>
        <p:spPr>
          <a:xfrm rot="-5400000" flipH="1">
            <a:off x="7120650" y="2375738"/>
            <a:ext cx="4155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38" name="Google Shape;1538;p8"/>
          <p:cNvCxnSpPr>
            <a:stCxn id="1522" idx="0"/>
            <a:endCxn id="1539" idx="4"/>
          </p:cNvCxnSpPr>
          <p:nvPr/>
        </p:nvCxnSpPr>
        <p:spPr>
          <a:xfrm rot="-5400000">
            <a:off x="4381500" y="3422750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40" name="Google Shape;1540;p8"/>
          <p:cNvCxnSpPr>
            <a:stCxn id="1524" idx="0"/>
            <a:endCxn id="1528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41" name="Google Shape;1541;p8"/>
          <p:cNvCxnSpPr>
            <a:stCxn id="1531" idx="6"/>
            <a:endCxn id="1535" idx="2"/>
          </p:cNvCxnSpPr>
          <p:nvPr/>
        </p:nvCxnSpPr>
        <p:spPr>
          <a:xfrm>
            <a:off x="1905734" y="2670347"/>
            <a:ext cx="2576400" cy="3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2" name="Google Shape;1542;p8"/>
          <p:cNvCxnSpPr>
            <a:stCxn id="1535" idx="6"/>
            <a:endCxn id="1537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3" name="Google Shape;1543;p8"/>
          <p:cNvCxnSpPr>
            <a:stCxn id="1537" idx="6"/>
            <a:endCxn id="1526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name="adj1" fmla="val -4184"/>
              <a:gd name="adj2" fmla="val 50008"/>
              <a:gd name="adj3" fmla="val 1041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4" name="Google Shape;1544;p8"/>
          <p:cNvCxnSpPr>
            <a:stCxn id="1528" idx="2"/>
            <a:endCxn id="1539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5" name="Google Shape;1545;p8"/>
          <p:cNvCxnSpPr>
            <a:stCxn id="1539" idx="2"/>
            <a:endCxn id="1526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46" name="Google Shape;1546;p8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526" name="Google Shape;1526;p8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8" name="Google Shape;1548;p8"/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1535" name="Google Shape;1535;p8"/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0" name="Google Shape;1550;p8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539" name="Google Shape;1539;p8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2" name="Google Shape;1552;p8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537" name="Google Shape;1537;p8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44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1 </a:t>
            </a:r>
            <a:endParaRPr/>
          </a:p>
        </p:txBody>
      </p:sp>
      <p:graphicFrame>
        <p:nvGraphicFramePr>
          <p:cNvPr id="1559" name="Google Shape;1559;p44"/>
          <p:cNvGraphicFramePr/>
          <p:nvPr/>
        </p:nvGraphicFramePr>
        <p:xfrm>
          <a:off x="253074" y="11386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{1267BAFD-CC38-4F66-AA20-098141A0C87E}</a:tableStyleId>
              </a:tblPr>
              <a:tblGrid>
                <a:gridCol w="45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0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4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9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Como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Necesito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Para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Criterios de Aceptación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UH-01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registrar y mantener una lista de candidatos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gestionar adecuadamente los trabajadores para cada faena y poder hacer ajustes fácilmente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El sistema permite agregar, modificar y eliminar candidatos para diferentes faenas sin errores.</a:t>
                      </a:r>
                      <a:b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Los datos de los candidatos deben ser almacenados de forma segura y ser accesibles para su consulta y modificación en cualquier momento.</a:t>
                      </a:r>
                      <a:b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Los usuarios pueden visualizar y gestionar una lista actualizada de candidatos para cada faena.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UH-10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editar y eliminar registros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realizar cambios en los registros de manera eficiente y segura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Los usuarios pueden editar y eliminar registros sin que el sistema presente fallos o pérdida de datos.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UH-22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desarrollador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diseñar e implementar un modelo de base de datos en Oracle Cloud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soportar los microservicios desplegados en AWS, garantizando alta disponibilidad, rendimiento y seguridad.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El modelo de base de datos debe estar diseñado siguiendo un enfoque de base de datos por microservicio.</a:t>
                      </a:r>
                      <a:b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La base de datos debe estar desplegada en Oracle Autonomous Database o Oracle Database Cloud Service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UH-23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desarrollador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implementar Azure Active Directory (Azure AD)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gestionar el acceso y la autenticación de los usuarios de manera centralizada y segura en las aplicaciones y servicios de la empresa.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Los datos sensibles están cifrados tanto en reposo como en tránsito.</a:t>
                      </a:r>
                      <a:b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Todos los accesos y modificaciones de datos sensibles deben ser auditados y registrados.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60" name="Google Shape;1560;p44"/>
          <p:cNvSpPr txBox="1"/>
          <p:nvPr/>
        </p:nvSpPr>
        <p:spPr>
          <a:xfrm>
            <a:off x="2249129" y="265472"/>
            <a:ext cx="2499851" cy="40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sept –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20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sept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45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2</a:t>
            </a:r>
            <a:endParaRPr/>
          </a:p>
        </p:txBody>
      </p:sp>
      <p:sp>
        <p:nvSpPr>
          <p:cNvPr id="1566" name="Google Shape;1566;p45"/>
          <p:cNvSpPr txBox="1"/>
          <p:nvPr/>
        </p:nvSpPr>
        <p:spPr>
          <a:xfrm>
            <a:off x="2249129" y="265472"/>
            <a:ext cx="2499851" cy="40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23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sept –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oct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45"/>
          <p:cNvSpPr txBox="1"/>
          <p:nvPr/>
        </p:nvSpPr>
        <p:spPr>
          <a:xfrm>
            <a:off x="724446" y="1165042"/>
            <a:ext cx="237716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lang="en" sz="1100" b="1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lang="en" sz="1100" b="1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sz="1100" b="1" i="0" u="none" strike="noStrike" cap="non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8" name="Google Shape;1568;p45"/>
          <p:cNvSpPr txBox="1"/>
          <p:nvPr/>
        </p:nvSpPr>
        <p:spPr>
          <a:xfrm>
            <a:off x="3310856" y="1196207"/>
            <a:ext cx="27019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Registro de asistencia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9" name="Google Shape;1569;p45"/>
          <p:cNvSpPr txBox="1"/>
          <p:nvPr/>
        </p:nvSpPr>
        <p:spPr>
          <a:xfrm>
            <a:off x="6286344" y="1344541"/>
            <a:ext cx="2191800" cy="87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1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45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sz="2000" b="1" i="0" u="none" strike="noStrike" cap="non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71" name="Google Shape;1571;p45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sz="28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72" name="Google Shape;1572;p45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sz="2000" b="1" i="0" u="none" strike="noStrike" cap="non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73" name="Google Shape;1573;p45"/>
          <p:cNvSpPr txBox="1"/>
          <p:nvPr/>
        </p:nvSpPr>
        <p:spPr>
          <a:xfrm>
            <a:off x="452156" y="4041650"/>
            <a:ext cx="2459644" cy="929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lang="en" sz="1100" b="1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MS  Notificaciones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 sz="11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1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4" name="Google Shape;1574;p45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sz="2000" b="1" i="0" u="none" strike="noStrike" cap="non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75" name="Google Shape;1575;p45"/>
          <p:cNvSpPr txBox="1"/>
          <p:nvPr/>
        </p:nvSpPr>
        <p:spPr>
          <a:xfrm>
            <a:off x="3335551" y="4041650"/>
            <a:ext cx="26525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1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 sz="14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Optimización </a:t>
            </a:r>
            <a:r>
              <a:rPr lang="en" sz="1100" b="1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 sz="14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sz="1100" b="0" i="0" u="none" strike="noStrike" cap="non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6" name="Google Shape;1576;p45"/>
          <p:cNvSpPr txBox="1"/>
          <p:nvPr/>
        </p:nvSpPr>
        <p:spPr>
          <a:xfrm>
            <a:off x="40737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sz="2000" b="1" i="0" u="none" strike="noStrike" cap="non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77" name="Google Shape;1577;p45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 sz="14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 sz="14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sz="1100" b="0" i="0" u="none" strike="noStrike" cap="non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8" name="Google Shape;1578;p45"/>
          <p:cNvSpPr txBox="1"/>
          <p:nvPr/>
        </p:nvSpPr>
        <p:spPr>
          <a:xfrm>
            <a:off x="6829784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sz="2000" b="1" i="0" u="none" strike="noStrike" cap="non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579" name="Google Shape;1579;p45"/>
          <p:cNvCxnSpPr>
            <a:stCxn id="1580" idx="4"/>
            <a:endCxn id="1574" idx="0"/>
          </p:cNvCxnSpPr>
          <p:nvPr/>
        </p:nvCxnSpPr>
        <p:spPr>
          <a:xfrm rot="-5400000" flipH="1">
            <a:off x="1625416" y="3422797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581" name="Google Shape;1581;p45"/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1582" name="Google Shape;1582;p45"/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45"/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4" name="Google Shape;1584;p45"/>
          <p:cNvGrpSpPr/>
          <p:nvPr/>
        </p:nvGrpSpPr>
        <p:grpSpPr>
          <a:xfrm>
            <a:off x="1726066" y="2580534"/>
            <a:ext cx="179668" cy="179626"/>
            <a:chOff x="1726066" y="2580534"/>
            <a:chExt cx="179668" cy="179626"/>
          </a:xfrm>
        </p:grpSpPr>
        <p:sp>
          <p:nvSpPr>
            <p:cNvPr id="1585" name="Google Shape;1585;p45"/>
            <p:cNvSpPr/>
            <p:nvPr/>
          </p:nvSpPr>
          <p:spPr>
            <a:xfrm>
              <a:off x="1726066" y="2580534"/>
              <a:ext cx="179668" cy="179626"/>
            </a:xfrm>
            <a:prstGeom prst="ellipse">
              <a:avLst/>
            </a:prstGeom>
            <a:solidFill>
              <a:srgbClr val="77A0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45"/>
            <p:cNvSpPr/>
            <p:nvPr/>
          </p:nvSpPr>
          <p:spPr>
            <a:xfrm>
              <a:off x="1761754" y="2616214"/>
              <a:ext cx="108290" cy="108264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87" name="Google Shape;1587;p45"/>
          <p:cNvCxnSpPr>
            <a:stCxn id="1570" idx="2"/>
            <a:endCxn id="1585" idx="0"/>
          </p:cNvCxnSpPr>
          <p:nvPr/>
        </p:nvCxnSpPr>
        <p:spPr>
          <a:xfrm rot="-5400000" flipH="1">
            <a:off x="1610100" y="2374088"/>
            <a:ext cx="4122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88" name="Google Shape;1588;p45"/>
          <p:cNvCxnSpPr>
            <a:stCxn id="1571" idx="2"/>
            <a:endCxn id="1589" idx="0"/>
          </p:cNvCxnSpPr>
          <p:nvPr/>
        </p:nvCxnSpPr>
        <p:spPr>
          <a:xfrm rot="-5400000" flipH="1">
            <a:off x="4364400" y="2375888"/>
            <a:ext cx="415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90" name="Google Shape;1590;p45"/>
          <p:cNvCxnSpPr>
            <a:stCxn id="1572" idx="2"/>
            <a:endCxn id="1591" idx="0"/>
          </p:cNvCxnSpPr>
          <p:nvPr/>
        </p:nvCxnSpPr>
        <p:spPr>
          <a:xfrm rot="-5400000" flipH="1">
            <a:off x="7120650" y="2375738"/>
            <a:ext cx="4155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92" name="Google Shape;1592;p45"/>
          <p:cNvCxnSpPr>
            <a:stCxn id="1576" idx="0"/>
            <a:endCxn id="1593" idx="4"/>
          </p:cNvCxnSpPr>
          <p:nvPr/>
        </p:nvCxnSpPr>
        <p:spPr>
          <a:xfrm rot="-5400000">
            <a:off x="4381500" y="3422750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94" name="Google Shape;1594;p45"/>
          <p:cNvCxnSpPr>
            <a:stCxn id="1578" idx="0"/>
            <a:endCxn id="1582" idx="4"/>
          </p:cNvCxnSpPr>
          <p:nvPr/>
        </p:nvCxnSpPr>
        <p:spPr>
          <a:xfrm rot="-5400000">
            <a:off x="7137884" y="3423050"/>
            <a:ext cx="381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595" name="Google Shape;1595;p45"/>
          <p:cNvCxnSpPr>
            <a:stCxn id="1585" idx="6"/>
            <a:endCxn id="1589" idx="2"/>
          </p:cNvCxnSpPr>
          <p:nvPr/>
        </p:nvCxnSpPr>
        <p:spPr>
          <a:xfrm>
            <a:off x="1905734" y="2670347"/>
            <a:ext cx="2576400" cy="3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6" name="Google Shape;1596;p45"/>
          <p:cNvCxnSpPr>
            <a:stCxn id="1589" idx="6"/>
            <a:endCxn id="1591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7" name="Google Shape;1597;p45"/>
          <p:cNvCxnSpPr>
            <a:stCxn id="1591" idx="6"/>
            <a:endCxn id="1580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name="adj1" fmla="val -4184"/>
              <a:gd name="adj2" fmla="val 50008"/>
              <a:gd name="adj3" fmla="val 1041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8" name="Google Shape;1598;p45"/>
          <p:cNvCxnSpPr>
            <a:stCxn id="1582" idx="2"/>
            <a:endCxn id="1593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9" name="Google Shape;1599;p45"/>
          <p:cNvCxnSpPr>
            <a:stCxn id="1593" idx="2"/>
            <a:endCxn id="1580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00" name="Google Shape;1600;p45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580" name="Google Shape;1580;p45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45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2" name="Google Shape;1602;p45"/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1589" name="Google Shape;1589;p45"/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45"/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4" name="Google Shape;1604;p45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593" name="Google Shape;1593;p45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45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6" name="Google Shape;1606;p45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591" name="Google Shape;1591;p45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45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46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2</a:t>
            </a:r>
            <a:endParaRPr/>
          </a:p>
        </p:txBody>
      </p:sp>
      <p:graphicFrame>
        <p:nvGraphicFramePr>
          <p:cNvPr id="1613" name="Google Shape;1613;p46"/>
          <p:cNvGraphicFramePr/>
          <p:nvPr/>
        </p:nvGraphicFramePr>
        <p:xfrm>
          <a:off x="253074" y="12418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{1267BAFD-CC38-4F66-AA20-098141A0C87E}</a:tableStyleId>
              </a:tblPr>
              <a:tblGrid>
                <a:gridCol w="45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8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9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Como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Necesito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Para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Criterios de Aceptación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UH-07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llevar un registro de la asistencia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tener un registro claro de la asistencia de los trabajadores por faena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Se puede registrar la asistencia y generar informes de asistencia para cada faena.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UH-11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buscar y filtrar trabajadores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encontrar trabajadores según criterios específicos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Los usuarios pueden buscar trabajadores por nombre, cargo, faena, disponibilidad y otros criterios relevantes.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UH-13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usuario del sistema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 el sistema sea escalable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manejar el crecimiento de trabajadores y faenas sin comprometer el rendimiento del sistema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El sistema debe soportar un incremento del 100% en la cantidad de usuarios sin afectar el rendimiento.</a:t>
                      </a:r>
                      <a:b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La infraestructura debe ajustarse automáticamente para manejar la carga adicional.</a:t>
                      </a:r>
                      <a:b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Las pruebas de estrés deben demostrar que el sistema mantiene su funcionalidad y rendimiento bajo mayor carga.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UH-18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garantizar la compatibilidad con navegadores y sistemas operativos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 el sistema funcione en diferentes plataformas y navegadores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El sistema es totalmente funcional en Chrome, Firefox, Safari, Edge, y soporta Windows, macOS, y Linux.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UH-07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llevar un registro de la asistencia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tener un registro claro de la asistencia de los trabajadores por faena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Se puede registrar la asistencia y generar informes de asistencia para cada faena.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14" name="Google Shape;1614;p46"/>
          <p:cNvSpPr txBox="1"/>
          <p:nvPr/>
        </p:nvSpPr>
        <p:spPr>
          <a:xfrm>
            <a:off x="2249129" y="265472"/>
            <a:ext cx="2499851" cy="40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23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sept –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oct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47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3</a:t>
            </a:r>
            <a:endParaRPr/>
          </a:p>
        </p:txBody>
      </p:sp>
      <p:sp>
        <p:nvSpPr>
          <p:cNvPr id="1620" name="Google Shape;1620;p47"/>
          <p:cNvSpPr txBox="1"/>
          <p:nvPr/>
        </p:nvSpPr>
        <p:spPr>
          <a:xfrm>
            <a:off x="2249129" y="265472"/>
            <a:ext cx="2499851" cy="40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oct – 1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47"/>
          <p:cNvSpPr txBox="1"/>
          <p:nvPr/>
        </p:nvSpPr>
        <p:spPr>
          <a:xfrm>
            <a:off x="724446" y="1165042"/>
            <a:ext cx="237716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lang="en" sz="1100" b="1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lang="en" sz="1100" b="1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sz="1100" b="1" i="0" u="none" strike="noStrike" cap="non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2" name="Google Shape;1622;p47"/>
          <p:cNvSpPr txBox="1"/>
          <p:nvPr/>
        </p:nvSpPr>
        <p:spPr>
          <a:xfrm>
            <a:off x="3476100" y="115712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Registro de asistencia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47"/>
          <p:cNvSpPr txBox="1"/>
          <p:nvPr/>
        </p:nvSpPr>
        <p:spPr>
          <a:xfrm>
            <a:off x="5828840" y="1400890"/>
            <a:ext cx="2998518" cy="87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47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sz="2000" b="1" i="0" u="none" strike="noStrike" cap="non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25" name="Google Shape;1625;p47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sz="2000" b="1" i="0" u="none" strike="noStrike" cap="non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26" name="Google Shape;1626;p47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sz="28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27" name="Google Shape;1627;p47"/>
          <p:cNvSpPr txBox="1"/>
          <p:nvPr/>
        </p:nvSpPr>
        <p:spPr>
          <a:xfrm>
            <a:off x="452156" y="4041650"/>
            <a:ext cx="2459644" cy="929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lang="en" sz="1100" b="1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MS  Notificaciones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 sz="11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</a:t>
            </a: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8" name="Google Shape;1628;p47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sz="2000" b="1" i="0" u="none" strike="noStrike" cap="non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29" name="Google Shape;1629;p47"/>
          <p:cNvSpPr txBox="1"/>
          <p:nvPr/>
        </p:nvSpPr>
        <p:spPr>
          <a:xfrm>
            <a:off x="3335551" y="4041650"/>
            <a:ext cx="26525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1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 sz="14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Optimización </a:t>
            </a:r>
            <a:r>
              <a:rPr lang="en" sz="1100" b="1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 sz="14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sz="1100" b="0" i="0" u="none" strike="noStrike" cap="non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0" name="Google Shape;1630;p47"/>
          <p:cNvSpPr txBox="1"/>
          <p:nvPr/>
        </p:nvSpPr>
        <p:spPr>
          <a:xfrm>
            <a:off x="40737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sz="2000" b="1" i="0" u="none" strike="noStrike" cap="non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31" name="Google Shape;1631;p47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 sz="14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 sz="14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sz="1100" b="0" i="0" u="none" strike="noStrike" cap="non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2" name="Google Shape;1632;p47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sz="2000" b="1" i="0" u="none" strike="noStrike" cap="non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633" name="Google Shape;1633;p47"/>
          <p:cNvCxnSpPr>
            <a:stCxn id="1634" idx="4"/>
            <a:endCxn id="1628" idx="0"/>
          </p:cNvCxnSpPr>
          <p:nvPr/>
        </p:nvCxnSpPr>
        <p:spPr>
          <a:xfrm rot="-5400000" flipH="1">
            <a:off x="1625416" y="3422797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635" name="Google Shape;1635;p47"/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1636" name="Google Shape;1636;p47"/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47"/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8" name="Google Shape;1638;p47"/>
          <p:cNvGrpSpPr/>
          <p:nvPr/>
        </p:nvGrpSpPr>
        <p:grpSpPr>
          <a:xfrm>
            <a:off x="1726066" y="2580534"/>
            <a:ext cx="179668" cy="179626"/>
            <a:chOff x="1726066" y="2580534"/>
            <a:chExt cx="179668" cy="179626"/>
          </a:xfrm>
        </p:grpSpPr>
        <p:sp>
          <p:nvSpPr>
            <p:cNvPr id="1639" name="Google Shape;1639;p47"/>
            <p:cNvSpPr/>
            <p:nvPr/>
          </p:nvSpPr>
          <p:spPr>
            <a:xfrm>
              <a:off x="1726066" y="2580534"/>
              <a:ext cx="179668" cy="179626"/>
            </a:xfrm>
            <a:prstGeom prst="ellipse">
              <a:avLst/>
            </a:prstGeom>
            <a:solidFill>
              <a:srgbClr val="77A0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47"/>
            <p:cNvSpPr/>
            <p:nvPr/>
          </p:nvSpPr>
          <p:spPr>
            <a:xfrm>
              <a:off x="1761754" y="2616214"/>
              <a:ext cx="108290" cy="108264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41" name="Google Shape;1641;p47"/>
          <p:cNvCxnSpPr>
            <a:stCxn id="1624" idx="2"/>
            <a:endCxn id="1639" idx="0"/>
          </p:cNvCxnSpPr>
          <p:nvPr/>
        </p:nvCxnSpPr>
        <p:spPr>
          <a:xfrm rot="-5400000" flipH="1">
            <a:off x="1610100" y="2374088"/>
            <a:ext cx="4122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642" name="Google Shape;1642;p47"/>
          <p:cNvCxnSpPr>
            <a:stCxn id="1625" idx="2"/>
            <a:endCxn id="1643" idx="0"/>
          </p:cNvCxnSpPr>
          <p:nvPr/>
        </p:nvCxnSpPr>
        <p:spPr>
          <a:xfrm rot="-5400000" flipH="1">
            <a:off x="4364400" y="2375888"/>
            <a:ext cx="415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644" name="Google Shape;1644;p47"/>
          <p:cNvCxnSpPr>
            <a:stCxn id="1626" idx="2"/>
            <a:endCxn id="1645" idx="0"/>
          </p:cNvCxnSpPr>
          <p:nvPr/>
        </p:nvCxnSpPr>
        <p:spPr>
          <a:xfrm rot="-5400000" flipH="1">
            <a:off x="7120650" y="2375738"/>
            <a:ext cx="4155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646" name="Google Shape;1646;p47"/>
          <p:cNvCxnSpPr>
            <a:stCxn id="1630" idx="0"/>
            <a:endCxn id="1647" idx="4"/>
          </p:cNvCxnSpPr>
          <p:nvPr/>
        </p:nvCxnSpPr>
        <p:spPr>
          <a:xfrm rot="-5400000">
            <a:off x="4381500" y="3422750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648" name="Google Shape;1648;p47"/>
          <p:cNvCxnSpPr>
            <a:stCxn id="1632" idx="0"/>
            <a:endCxn id="1636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649" name="Google Shape;1649;p47"/>
          <p:cNvCxnSpPr>
            <a:stCxn id="1639" idx="6"/>
            <a:endCxn id="1643" idx="2"/>
          </p:cNvCxnSpPr>
          <p:nvPr/>
        </p:nvCxnSpPr>
        <p:spPr>
          <a:xfrm>
            <a:off x="1905734" y="2670347"/>
            <a:ext cx="2576400" cy="3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0" name="Google Shape;1650;p47"/>
          <p:cNvCxnSpPr>
            <a:stCxn id="1643" idx="6"/>
            <a:endCxn id="1645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1" name="Google Shape;1651;p47"/>
          <p:cNvCxnSpPr>
            <a:stCxn id="1645" idx="6"/>
            <a:endCxn id="1634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name="adj1" fmla="val -4184"/>
              <a:gd name="adj2" fmla="val 50008"/>
              <a:gd name="adj3" fmla="val 1041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2" name="Google Shape;1652;p47"/>
          <p:cNvCxnSpPr>
            <a:stCxn id="1636" idx="2"/>
            <a:endCxn id="1647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3" name="Google Shape;1653;p47"/>
          <p:cNvCxnSpPr>
            <a:stCxn id="1647" idx="2"/>
            <a:endCxn id="1634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54" name="Google Shape;1654;p47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634" name="Google Shape;1634;p47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47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6" name="Google Shape;1656;p47"/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1643" name="Google Shape;1643;p47"/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solidFill>
              <a:srgbClr val="77A0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47"/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8" name="Google Shape;1658;p47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647" name="Google Shape;1647;p47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47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0" name="Google Shape;1660;p47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645" name="Google Shape;1645;p47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47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48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3</a:t>
            </a:r>
            <a:endParaRPr/>
          </a:p>
        </p:txBody>
      </p:sp>
      <p:graphicFrame>
        <p:nvGraphicFramePr>
          <p:cNvPr id="1667" name="Google Shape;1667;p48"/>
          <p:cNvGraphicFramePr/>
          <p:nvPr/>
        </p:nvGraphicFramePr>
        <p:xfrm>
          <a:off x="253086" y="90360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{1267BAFD-CC38-4F66-AA20-098141A0C87E}</a:tableStyleId>
              </a:tblPr>
              <a:tblGrid>
                <a:gridCol w="45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3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0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Como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Necesito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Para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Criterios de Aceptación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UH-04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 de recursos humanos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gestionar la asignación de alojamiento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garantizar que los trabajadores tengan alojamiento asignado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Los usuarios pueden asignar alojamiento a los trabajadores.</a:t>
                      </a:r>
                      <a:b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Los trabajadores reciben notificaciones con detalles sobre el alojamiento asignado.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UH-03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 de recursos humanos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gestionar la asignación de transporte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garantizar que todos los empleados tengan transporte adecuado según la faena asignada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Los usuarios pueden asignar transporte a los trabajadores de forma rápida y eficiente.</a:t>
                      </a:r>
                      <a:b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Los trabajadores reciben notificaciones con detalles sobre el transporte asignado.</a:t>
                      </a:r>
                      <a:b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El sistema debe permitir cambios o reconfiguraciones en las asignaciones de transporte según sea necesario.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68" name="Google Shape;1668;p48"/>
          <p:cNvSpPr txBox="1"/>
          <p:nvPr/>
        </p:nvSpPr>
        <p:spPr>
          <a:xfrm>
            <a:off x="2249129" y="265472"/>
            <a:ext cx="2499851" cy="40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oct – 1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31813c2d981_1_3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4</a:t>
            </a:r>
            <a:endParaRPr/>
          </a:p>
        </p:txBody>
      </p:sp>
      <p:sp>
        <p:nvSpPr>
          <p:cNvPr id="1674" name="Google Shape;1674;g31813c2d981_1_3"/>
          <p:cNvSpPr txBox="1"/>
          <p:nvPr/>
        </p:nvSpPr>
        <p:spPr>
          <a:xfrm>
            <a:off x="2249129" y="265472"/>
            <a:ext cx="2499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21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oct –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g31813c2d981_1_3"/>
          <p:cNvSpPr txBox="1"/>
          <p:nvPr/>
        </p:nvSpPr>
        <p:spPr>
          <a:xfrm>
            <a:off x="724446" y="1165042"/>
            <a:ext cx="237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lang="en" sz="1100" b="1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lang="en" sz="1100" b="1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sz="1100" b="1" i="0" u="none" strike="noStrike" cap="non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6" name="Google Shape;1676;g31813c2d981_1_3"/>
          <p:cNvSpPr txBox="1"/>
          <p:nvPr/>
        </p:nvSpPr>
        <p:spPr>
          <a:xfrm>
            <a:off x="3476100" y="115712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Registro de asistencia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g31813c2d981_1_3"/>
          <p:cNvSpPr txBox="1"/>
          <p:nvPr/>
        </p:nvSpPr>
        <p:spPr>
          <a:xfrm>
            <a:off x="5828840" y="1400890"/>
            <a:ext cx="29985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400" b="0" i="0" u="none" strike="noStrike" cap="non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g31813c2d981_1_3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sz="2000" b="1" i="0" u="none" strike="noStrike" cap="non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79" name="Google Shape;1679;g31813c2d981_1_3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sz="2000" b="1" i="0" u="none" strike="noStrike" cap="non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80" name="Google Shape;1680;g31813c2d981_1_3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800" b="1" i="0" u="none" strike="noStrike" cap="non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sz="2800" b="1" i="0" u="none" strike="noStrike" cap="non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81" name="Google Shape;1681;g31813c2d981_1_3"/>
          <p:cNvSpPr txBox="1"/>
          <p:nvPr/>
        </p:nvSpPr>
        <p:spPr>
          <a:xfrm>
            <a:off x="452156" y="4041650"/>
            <a:ext cx="2459700" cy="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lang="en" sz="11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 Notificaciones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2" name="Google Shape;1682;g31813c2d981_1_3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83" name="Google Shape;1683;g31813c2d981_1_3"/>
          <p:cNvSpPr txBox="1"/>
          <p:nvPr/>
        </p:nvSpPr>
        <p:spPr>
          <a:xfrm>
            <a:off x="3335551" y="4041650"/>
            <a:ext cx="265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1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 sz="14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Optimización </a:t>
            </a:r>
            <a:r>
              <a:rPr lang="en" sz="1100" b="1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 sz="14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sz="1100" b="0" i="0" u="none" strike="noStrike" cap="non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4" name="Google Shape;1684;g31813c2d981_1_3"/>
          <p:cNvSpPr txBox="1"/>
          <p:nvPr/>
        </p:nvSpPr>
        <p:spPr>
          <a:xfrm>
            <a:off x="40737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sz="2000" b="1" i="0" u="none" strike="noStrike" cap="non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85" name="Google Shape;1685;g31813c2d981_1_3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 sz="14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 sz="14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sz="1100" b="0" i="0" u="none" strike="noStrike" cap="non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6" name="Google Shape;1686;g31813c2d981_1_3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sz="2000" b="1" i="0" u="none" strike="noStrike" cap="non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687" name="Google Shape;1687;g31813c2d981_1_3"/>
          <p:cNvCxnSpPr>
            <a:stCxn id="1688" idx="4"/>
            <a:endCxn id="1682" idx="0"/>
          </p:cNvCxnSpPr>
          <p:nvPr/>
        </p:nvCxnSpPr>
        <p:spPr>
          <a:xfrm rot="-5400000" flipH="1">
            <a:off x="1625416" y="3422797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689" name="Google Shape;1689;g31813c2d981_1_3"/>
          <p:cNvGrpSpPr/>
          <p:nvPr/>
        </p:nvGrpSpPr>
        <p:grpSpPr>
          <a:xfrm>
            <a:off x="7238266" y="3053222"/>
            <a:ext cx="179700" cy="179700"/>
            <a:chOff x="7238266" y="3053222"/>
            <a:chExt cx="179700" cy="179700"/>
          </a:xfrm>
        </p:grpSpPr>
        <p:sp>
          <p:nvSpPr>
            <p:cNvPr id="1690" name="Google Shape;1690;g31813c2d981_1_3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g31813c2d981_1_3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2" name="Google Shape;1692;g31813c2d981_1_3"/>
          <p:cNvGrpSpPr/>
          <p:nvPr/>
        </p:nvGrpSpPr>
        <p:grpSpPr>
          <a:xfrm>
            <a:off x="1726066" y="2580534"/>
            <a:ext cx="179700" cy="179700"/>
            <a:chOff x="1726066" y="2580534"/>
            <a:chExt cx="179700" cy="179700"/>
          </a:xfrm>
        </p:grpSpPr>
        <p:sp>
          <p:nvSpPr>
            <p:cNvPr id="1693" name="Google Shape;1693;g31813c2d981_1_3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solidFill>
              <a:srgbClr val="77A0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g31813c2d981_1_3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95" name="Google Shape;1695;g31813c2d981_1_3"/>
          <p:cNvCxnSpPr>
            <a:stCxn id="1678" idx="2"/>
            <a:endCxn id="1693" idx="0"/>
          </p:cNvCxnSpPr>
          <p:nvPr/>
        </p:nvCxnSpPr>
        <p:spPr>
          <a:xfrm rot="-5400000" flipH="1">
            <a:off x="1610100" y="2374088"/>
            <a:ext cx="4122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696" name="Google Shape;1696;g31813c2d981_1_3"/>
          <p:cNvCxnSpPr>
            <a:stCxn id="1679" idx="2"/>
            <a:endCxn id="1697" idx="0"/>
          </p:cNvCxnSpPr>
          <p:nvPr/>
        </p:nvCxnSpPr>
        <p:spPr>
          <a:xfrm rot="-5400000" flipH="1">
            <a:off x="4364400" y="2375888"/>
            <a:ext cx="415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698" name="Google Shape;1698;g31813c2d981_1_3"/>
          <p:cNvCxnSpPr>
            <a:stCxn id="1680" idx="2"/>
            <a:endCxn id="1699" idx="0"/>
          </p:cNvCxnSpPr>
          <p:nvPr/>
        </p:nvCxnSpPr>
        <p:spPr>
          <a:xfrm rot="-5400000" flipH="1">
            <a:off x="7120650" y="2375738"/>
            <a:ext cx="4155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700" name="Google Shape;1700;g31813c2d981_1_3"/>
          <p:cNvCxnSpPr>
            <a:stCxn id="1684" idx="0"/>
            <a:endCxn id="1701" idx="4"/>
          </p:cNvCxnSpPr>
          <p:nvPr/>
        </p:nvCxnSpPr>
        <p:spPr>
          <a:xfrm rot="-5400000">
            <a:off x="4381500" y="3422750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702" name="Google Shape;1702;g31813c2d981_1_3"/>
          <p:cNvCxnSpPr>
            <a:stCxn id="1686" idx="0"/>
            <a:endCxn id="1690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703" name="Google Shape;1703;g31813c2d981_1_3"/>
          <p:cNvCxnSpPr>
            <a:stCxn id="1693" idx="6"/>
            <a:endCxn id="1697" idx="2"/>
          </p:cNvCxnSpPr>
          <p:nvPr/>
        </p:nvCxnSpPr>
        <p:spPr>
          <a:xfrm>
            <a:off x="1905766" y="2670384"/>
            <a:ext cx="2576400" cy="3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4" name="Google Shape;1704;g31813c2d981_1_3"/>
          <p:cNvCxnSpPr>
            <a:stCxn id="1697" idx="6"/>
            <a:endCxn id="1699" idx="2"/>
          </p:cNvCxnSpPr>
          <p:nvPr/>
        </p:nvCxnSpPr>
        <p:spPr>
          <a:xfrm>
            <a:off x="4661866" y="2673809"/>
            <a:ext cx="2576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5" name="Google Shape;1705;g31813c2d981_1_3"/>
          <p:cNvCxnSpPr>
            <a:stCxn id="1699" idx="6"/>
            <a:endCxn id="1688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name="adj1" fmla="val -4184"/>
              <a:gd name="adj2" fmla="val 50008"/>
              <a:gd name="adj3" fmla="val 1041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6" name="Google Shape;1706;g31813c2d981_1_3"/>
          <p:cNvCxnSpPr>
            <a:stCxn id="1690" idx="2"/>
            <a:endCxn id="1701" idx="6"/>
          </p:cNvCxnSpPr>
          <p:nvPr/>
        </p:nvCxnSpPr>
        <p:spPr>
          <a:xfrm rot="10800000">
            <a:off x="4661866" y="3142472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7" name="Google Shape;1707;g31813c2d981_1_3"/>
          <p:cNvCxnSpPr>
            <a:stCxn id="1701" idx="2"/>
            <a:endCxn id="1688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08" name="Google Shape;1708;g31813c2d981_1_3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688" name="Google Shape;1688;g31813c2d981_1_3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g31813c2d981_1_3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0" name="Google Shape;1710;g31813c2d981_1_3"/>
          <p:cNvGrpSpPr/>
          <p:nvPr/>
        </p:nvGrpSpPr>
        <p:grpSpPr>
          <a:xfrm>
            <a:off x="4482166" y="2583959"/>
            <a:ext cx="179700" cy="179700"/>
            <a:chOff x="4482166" y="2580534"/>
            <a:chExt cx="179700" cy="179700"/>
          </a:xfrm>
        </p:grpSpPr>
        <p:sp>
          <p:nvSpPr>
            <p:cNvPr id="1697" name="Google Shape;1697;g31813c2d981_1_3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solidFill>
              <a:srgbClr val="77A0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g31813c2d981_1_3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2" name="Google Shape;1712;g31813c2d981_1_3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701" name="Google Shape;1701;g31813c2d981_1_3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g31813c2d981_1_3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4" name="Google Shape;1714;g31813c2d981_1_3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699" name="Google Shape;1699;g31813c2d981_1_3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solidFill>
              <a:srgbClr val="77A0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896D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g31813c2d981_1_3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896D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31813c2d981_1_49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4</a:t>
            </a:r>
            <a:endParaRPr/>
          </a:p>
        </p:txBody>
      </p:sp>
      <p:graphicFrame>
        <p:nvGraphicFramePr>
          <p:cNvPr id="1721" name="Google Shape;1721;g31813c2d981_1_49"/>
          <p:cNvGraphicFramePr/>
          <p:nvPr/>
        </p:nvGraphicFramePr>
        <p:xfrm>
          <a:off x="253074" y="76990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{1267BAFD-CC38-4F66-AA20-098141A0C87E}</a:tableStyleId>
              </a:tblPr>
              <a:tblGrid>
                <a:gridCol w="45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8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9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Como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Necesito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Para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Criterios de Aceptación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</a:t>
                      </a: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usuario administrador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automatizar el envío de notificaciones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confirmar la disponibilidad de los trabajadores y agilizar la gestión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El sistema envía automáticamente notificaciones a los trabajadores por correo o SMS.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Los trabajadores pueden responder con su disponibilidad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Las notificaciones deben incluir información relevante y ser configurables según la faena y el trabajador.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UH-21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desplegar microservicios en contenedores Docker en AWS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garantizar una infraestructura escalable y de fácil administración para las aplicaciones distribuidas.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Los microservicios deben estar contenidos dentro de imágenes Docker y ser almacenados en Amazon Elastic Container Registry (ECR).</a:t>
                      </a:r>
                      <a:b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Los microservicios deben ser desplegados automáticamente en Amazon Elastic Kubernetes Service (EKS) o Amazon Elastic Container Service (ECS) según la arquitectura definida.</a:t>
                      </a:r>
                      <a:b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La infraestructura de despliegue debe ser administrada mediante AWS CloudFormation o Terraform para garantizar su reproducibilidad.</a:t>
                      </a:r>
                      <a:b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El proceso de despliegue debe incluir un pipeline de integración continua/entrega continua (CI/CD) utilizando AWS CodePipeline o Jenkins con AWS CodeBuild.</a:t>
                      </a:r>
                      <a:b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5. Las pruebas unitarias y de integración deben ejecutarse automáticamente antes del despliegue.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22" name="Google Shape;1722;g31813c2d981_1_49"/>
          <p:cNvSpPr txBox="1"/>
          <p:nvPr/>
        </p:nvSpPr>
        <p:spPr>
          <a:xfrm>
            <a:off x="2249154" y="265572"/>
            <a:ext cx="2499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21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oct –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1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31813c2d981_1_56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5</a:t>
            </a:r>
            <a:endParaRPr/>
          </a:p>
        </p:txBody>
      </p:sp>
      <p:sp>
        <p:nvSpPr>
          <p:cNvPr id="1728" name="Google Shape;1728;g31813c2d981_1_56"/>
          <p:cNvSpPr txBox="1"/>
          <p:nvPr/>
        </p:nvSpPr>
        <p:spPr>
          <a:xfrm>
            <a:off x="2249129" y="265472"/>
            <a:ext cx="2499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15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g31813c2d981_1_56"/>
          <p:cNvSpPr txBox="1"/>
          <p:nvPr/>
        </p:nvSpPr>
        <p:spPr>
          <a:xfrm>
            <a:off x="724446" y="1165042"/>
            <a:ext cx="237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lang="en" sz="1100" b="1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lang="en" sz="1100" b="1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sz="1100" b="1" i="0" u="none" strike="noStrike" cap="non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0" name="Google Shape;1730;g31813c2d981_1_56"/>
          <p:cNvSpPr txBox="1"/>
          <p:nvPr/>
        </p:nvSpPr>
        <p:spPr>
          <a:xfrm>
            <a:off x="3476100" y="115712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Registro de asistencia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g31813c2d981_1_56"/>
          <p:cNvSpPr txBox="1"/>
          <p:nvPr/>
        </p:nvSpPr>
        <p:spPr>
          <a:xfrm>
            <a:off x="5828840" y="1400890"/>
            <a:ext cx="29985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400" b="0" i="0" u="none" strike="noStrike" cap="non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g31813c2d981_1_56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sz="2000" b="1" i="0" u="none" strike="noStrike" cap="non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33" name="Google Shape;1733;g31813c2d981_1_56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sz="2000" b="1" i="0" u="none" strike="noStrike" cap="non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34" name="Google Shape;1734;g31813c2d981_1_56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800" b="1" i="0" u="none" strike="noStrike" cap="non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sz="2800" b="1" i="0" u="none" strike="noStrike" cap="non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35" name="Google Shape;1735;g31813c2d981_1_56"/>
          <p:cNvSpPr txBox="1"/>
          <p:nvPr/>
        </p:nvSpPr>
        <p:spPr>
          <a:xfrm>
            <a:off x="452156" y="4041650"/>
            <a:ext cx="2459700" cy="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lang="en" sz="1100" b="1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 Notificaciones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 sz="11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1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6" name="Google Shape;1736;g31813c2d981_1_56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sz="2000" b="1" i="0" u="none" strike="noStrike" cap="non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37" name="Google Shape;1737;g31813c2d981_1_56"/>
          <p:cNvSpPr txBox="1"/>
          <p:nvPr/>
        </p:nvSpPr>
        <p:spPr>
          <a:xfrm>
            <a:off x="3335551" y="4041650"/>
            <a:ext cx="265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 </a:t>
            </a:r>
            <a:r>
              <a:rPr lang="en" sz="11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sz="11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8" name="Google Shape;1738;g31813c2d981_1_56"/>
          <p:cNvSpPr txBox="1"/>
          <p:nvPr/>
        </p:nvSpPr>
        <p:spPr>
          <a:xfrm>
            <a:off x="40737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39" name="Google Shape;1739;g31813c2d981_1_56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 sz="14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 sz="14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sz="1100" b="0" i="0" u="none" strike="noStrike" cap="non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40" name="Google Shape;1740;g31813c2d981_1_56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sz="2000" b="1" i="0" u="none" strike="noStrike" cap="non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741" name="Google Shape;1741;g31813c2d981_1_56"/>
          <p:cNvCxnSpPr>
            <a:stCxn id="1742" idx="4"/>
            <a:endCxn id="1736" idx="0"/>
          </p:cNvCxnSpPr>
          <p:nvPr/>
        </p:nvCxnSpPr>
        <p:spPr>
          <a:xfrm rot="-5400000" flipH="1">
            <a:off x="1625416" y="3422797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743" name="Google Shape;1743;g31813c2d981_1_56"/>
          <p:cNvGrpSpPr/>
          <p:nvPr/>
        </p:nvGrpSpPr>
        <p:grpSpPr>
          <a:xfrm>
            <a:off x="7238266" y="3053222"/>
            <a:ext cx="179700" cy="179700"/>
            <a:chOff x="7238266" y="3053222"/>
            <a:chExt cx="179700" cy="179700"/>
          </a:xfrm>
        </p:grpSpPr>
        <p:sp>
          <p:nvSpPr>
            <p:cNvPr id="1744" name="Google Shape;1744;g31813c2d981_1_56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g31813c2d981_1_56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6" name="Google Shape;1746;g31813c2d981_1_56"/>
          <p:cNvGrpSpPr/>
          <p:nvPr/>
        </p:nvGrpSpPr>
        <p:grpSpPr>
          <a:xfrm>
            <a:off x="1726066" y="2580534"/>
            <a:ext cx="179700" cy="179700"/>
            <a:chOff x="1726066" y="2580534"/>
            <a:chExt cx="179700" cy="179700"/>
          </a:xfrm>
        </p:grpSpPr>
        <p:sp>
          <p:nvSpPr>
            <p:cNvPr id="1747" name="Google Shape;1747;g31813c2d981_1_56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solidFill>
              <a:srgbClr val="77A0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g31813c2d981_1_56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49" name="Google Shape;1749;g31813c2d981_1_56"/>
          <p:cNvCxnSpPr>
            <a:stCxn id="1732" idx="2"/>
            <a:endCxn id="1747" idx="0"/>
          </p:cNvCxnSpPr>
          <p:nvPr/>
        </p:nvCxnSpPr>
        <p:spPr>
          <a:xfrm rot="-5400000" flipH="1">
            <a:off x="1610100" y="2374088"/>
            <a:ext cx="4122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750" name="Google Shape;1750;g31813c2d981_1_56"/>
          <p:cNvCxnSpPr>
            <a:stCxn id="1733" idx="2"/>
            <a:endCxn id="1751" idx="0"/>
          </p:cNvCxnSpPr>
          <p:nvPr/>
        </p:nvCxnSpPr>
        <p:spPr>
          <a:xfrm rot="-5400000" flipH="1">
            <a:off x="4364400" y="2375888"/>
            <a:ext cx="415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752" name="Google Shape;1752;g31813c2d981_1_56"/>
          <p:cNvCxnSpPr>
            <a:stCxn id="1734" idx="2"/>
            <a:endCxn id="1753" idx="0"/>
          </p:cNvCxnSpPr>
          <p:nvPr/>
        </p:nvCxnSpPr>
        <p:spPr>
          <a:xfrm rot="-5400000" flipH="1">
            <a:off x="7120650" y="2375738"/>
            <a:ext cx="4155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754" name="Google Shape;1754;g31813c2d981_1_56"/>
          <p:cNvCxnSpPr>
            <a:stCxn id="1738" idx="0"/>
            <a:endCxn id="1755" idx="4"/>
          </p:cNvCxnSpPr>
          <p:nvPr/>
        </p:nvCxnSpPr>
        <p:spPr>
          <a:xfrm rot="-5400000">
            <a:off x="4381500" y="3422750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756" name="Google Shape;1756;g31813c2d981_1_56"/>
          <p:cNvCxnSpPr>
            <a:stCxn id="1740" idx="0"/>
            <a:endCxn id="1744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757" name="Google Shape;1757;g31813c2d981_1_56"/>
          <p:cNvCxnSpPr>
            <a:stCxn id="1747" idx="6"/>
            <a:endCxn id="1751" idx="2"/>
          </p:cNvCxnSpPr>
          <p:nvPr/>
        </p:nvCxnSpPr>
        <p:spPr>
          <a:xfrm>
            <a:off x="1905766" y="2670384"/>
            <a:ext cx="2576400" cy="3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8" name="Google Shape;1758;g31813c2d981_1_56"/>
          <p:cNvCxnSpPr>
            <a:stCxn id="1751" idx="6"/>
            <a:endCxn id="1753" idx="2"/>
          </p:cNvCxnSpPr>
          <p:nvPr/>
        </p:nvCxnSpPr>
        <p:spPr>
          <a:xfrm>
            <a:off x="4661866" y="2673809"/>
            <a:ext cx="2576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9" name="Google Shape;1759;g31813c2d981_1_56"/>
          <p:cNvCxnSpPr>
            <a:stCxn id="1753" idx="6"/>
            <a:endCxn id="1742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name="adj1" fmla="val -4184"/>
              <a:gd name="adj2" fmla="val 50008"/>
              <a:gd name="adj3" fmla="val 1041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0" name="Google Shape;1760;g31813c2d981_1_56"/>
          <p:cNvCxnSpPr>
            <a:stCxn id="1744" idx="2"/>
            <a:endCxn id="1755" idx="6"/>
          </p:cNvCxnSpPr>
          <p:nvPr/>
        </p:nvCxnSpPr>
        <p:spPr>
          <a:xfrm rot="10800000">
            <a:off x="4661866" y="3142472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1" name="Google Shape;1761;g31813c2d981_1_56"/>
          <p:cNvCxnSpPr>
            <a:stCxn id="1755" idx="2"/>
            <a:endCxn id="1742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62" name="Google Shape;1762;g31813c2d981_1_56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742" name="Google Shape;1742;g31813c2d981_1_56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solidFill>
              <a:srgbClr val="77A0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g31813c2d981_1_56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4" name="Google Shape;1764;g31813c2d981_1_56"/>
          <p:cNvGrpSpPr/>
          <p:nvPr/>
        </p:nvGrpSpPr>
        <p:grpSpPr>
          <a:xfrm>
            <a:off x="4482166" y="2583959"/>
            <a:ext cx="179700" cy="179700"/>
            <a:chOff x="4482166" y="2580534"/>
            <a:chExt cx="179700" cy="179700"/>
          </a:xfrm>
        </p:grpSpPr>
        <p:sp>
          <p:nvSpPr>
            <p:cNvPr id="1751" name="Google Shape;1751;g31813c2d981_1_56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solidFill>
              <a:srgbClr val="77A0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g31813c2d981_1_56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6" name="Google Shape;1766;g31813c2d981_1_56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755" name="Google Shape;1755;g31813c2d981_1_56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g31813c2d981_1_56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8" name="Google Shape;1768;g31813c2d981_1_56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753" name="Google Shape;1753;g31813c2d981_1_56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solidFill>
              <a:srgbClr val="77A0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896D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g31813c2d981_1_56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896D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2" name="Google Shape;992;p3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993" name="Google Shape;993;p3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00" name="Google Shape;1000;p3" descr="Imagen que contiene baloncesto, competencia de atletismo, vidri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602" y="-487524"/>
            <a:ext cx="4254796" cy="4254796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3"/>
          <p:cNvSpPr txBox="1">
            <a:spLocks noGrp="1"/>
          </p:cNvSpPr>
          <p:nvPr>
            <p:ph type="subTitle" idx="1"/>
          </p:nvPr>
        </p:nvSpPr>
        <p:spPr>
          <a:xfrm>
            <a:off x="594679" y="3069785"/>
            <a:ext cx="7954642" cy="108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Valverde Technology</a:t>
            </a:r>
            <a:r>
              <a:rPr lang="en"/>
              <a:t> es una empresa fundada en 2024, especializada en consultorías y desarrollos de software. Nos dedicamos a ofrecer soluciones tecnológicas creativas e innovadoras, siempre alineadas con los más altos estándares de la industria. Nuestro objetivo es ayudar a las empresas a transformar sus ideas en productos tecnológicos eficientes y personalizados, brindando un enfoque estratégico y adaptado a las necesidades de cada cliente.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31813c2d981_1_102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5</a:t>
            </a:r>
            <a:endParaRPr/>
          </a:p>
        </p:txBody>
      </p:sp>
      <p:graphicFrame>
        <p:nvGraphicFramePr>
          <p:cNvPr id="1775" name="Google Shape;1775;g31813c2d981_1_102"/>
          <p:cNvGraphicFramePr/>
          <p:nvPr/>
        </p:nvGraphicFramePr>
        <p:xfrm>
          <a:off x="253074" y="90360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{1267BAFD-CC38-4F66-AA20-098141A0C87E}</a:tableStyleId>
              </a:tblPr>
              <a:tblGrid>
                <a:gridCol w="4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5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Como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Necesito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Para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Criterios de Aceptación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UH-19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desarrollador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facilitar la integración con otros sistemas y APIs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integrar con otros servicios externos sin esfuerzo adicional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150">
                          <a:highlight>
                            <a:schemeClr val="accent6"/>
                          </a:highlight>
                        </a:rPr>
                        <a:t>1. El sistema puede integrarse con al menos 3 servicios externos (API) sin requerir reescritura significativa.</a:t>
                      </a:r>
                      <a:endParaRPr sz="1400" u="none" strike="noStrike" cap="none">
                        <a:highlight>
                          <a:schemeClr val="accent6"/>
                        </a:highlight>
                      </a:endParaRPr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1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UH-15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 de seguridad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proteger los datos personales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garantizar la privacidad y el cumplimiento de las normativas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Los datos sensibles están cifrados tanto en reposo como en tránsito.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El sistema debe implementar autenticación multifactor (MFA) para los usuarios.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Todos los accesos y modificaciones de datos sensibles deben ser auditados y registrados.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9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UH-17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asegurar que el sistema sea fácil de mantener y actualizar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 las actualizaciones no interrumpan el funcionamiento del sistema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Las actualizaciones del sistema se realizan sin downtime mayor a 30 minutos y sin afectar funcionalidades.</a:t>
                      </a:r>
                      <a:endParaRPr sz="1400" u="none" strike="noStrike" cap="none"/>
                    </a:p>
                  </a:txBody>
                  <a:tcPr marL="9525" marR="9525" marT="9525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76" name="Google Shape;1776;g31813c2d981_1_102"/>
          <p:cNvSpPr txBox="1"/>
          <p:nvPr/>
        </p:nvSpPr>
        <p:spPr>
          <a:xfrm>
            <a:off x="2249154" y="265572"/>
            <a:ext cx="2499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oct –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15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31813c2d981_1_108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6</a:t>
            </a:r>
            <a:endParaRPr/>
          </a:p>
        </p:txBody>
      </p:sp>
      <p:sp>
        <p:nvSpPr>
          <p:cNvPr id="1782" name="Google Shape;1782;g31813c2d981_1_108"/>
          <p:cNvSpPr txBox="1"/>
          <p:nvPr/>
        </p:nvSpPr>
        <p:spPr>
          <a:xfrm>
            <a:off x="2249129" y="265472"/>
            <a:ext cx="2499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18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29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g31813c2d981_1_108"/>
          <p:cNvSpPr txBox="1"/>
          <p:nvPr/>
        </p:nvSpPr>
        <p:spPr>
          <a:xfrm>
            <a:off x="724446" y="1165042"/>
            <a:ext cx="237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lang="en" sz="1100" b="1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lang="en" sz="1100" b="1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sz="1100" b="1" i="0" u="none" strike="noStrike" cap="non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4" name="Google Shape;1784;g31813c2d981_1_108"/>
          <p:cNvSpPr txBox="1"/>
          <p:nvPr/>
        </p:nvSpPr>
        <p:spPr>
          <a:xfrm>
            <a:off x="3476100" y="115712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Registro de asistencia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5" name="Google Shape;1785;g31813c2d981_1_108"/>
          <p:cNvSpPr txBox="1"/>
          <p:nvPr/>
        </p:nvSpPr>
        <p:spPr>
          <a:xfrm>
            <a:off x="5828840" y="1400890"/>
            <a:ext cx="29985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400" b="0" i="0" u="none" strike="noStrike" cap="non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g31813c2d981_1_108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sz="2000" b="1" i="0" u="none" strike="noStrike" cap="non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87" name="Google Shape;1787;g31813c2d981_1_108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sz="2000" b="1" i="0" u="none" strike="noStrike" cap="non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88" name="Google Shape;1788;g31813c2d981_1_108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800" b="1" i="0" u="none" strike="noStrike" cap="non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sz="2800" b="1" i="0" u="none" strike="noStrike" cap="non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89" name="Google Shape;1789;g31813c2d981_1_108"/>
          <p:cNvSpPr txBox="1"/>
          <p:nvPr/>
        </p:nvSpPr>
        <p:spPr>
          <a:xfrm>
            <a:off x="452156" y="4041650"/>
            <a:ext cx="2459700" cy="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lang="en" sz="1100" b="1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 Notificaciones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 sz="11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1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0" name="Google Shape;1790;g31813c2d981_1_108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sz="2000" b="1" i="0" u="none" strike="noStrike" cap="non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91" name="Google Shape;1791;g31813c2d981_1_108"/>
          <p:cNvSpPr txBox="1"/>
          <p:nvPr/>
        </p:nvSpPr>
        <p:spPr>
          <a:xfrm>
            <a:off x="3335551" y="4041650"/>
            <a:ext cx="265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sz="11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Optimización </a:t>
            </a:r>
            <a:r>
              <a:rPr lang="en" sz="1100" b="1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 sz="1400" b="0" i="0" u="none" strike="noStrike" cap="non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lang="en" sz="1100" b="0" i="0" u="none" strike="noStrike" cap="non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sz="1100" b="0" i="0" u="none" strike="noStrike" cap="non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2" name="Google Shape;1792;g31813c2d981_1_108"/>
          <p:cNvSpPr txBox="1"/>
          <p:nvPr/>
        </p:nvSpPr>
        <p:spPr>
          <a:xfrm>
            <a:off x="40737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sz="2000" b="1" i="0" u="none" strike="noStrike" cap="non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93" name="Google Shape;1793;g31813c2d981_1_108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sz="11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4" name="Google Shape;1794;g31813c2d981_1_108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795" name="Google Shape;1795;g31813c2d981_1_108"/>
          <p:cNvCxnSpPr>
            <a:stCxn id="1796" idx="4"/>
            <a:endCxn id="1790" idx="0"/>
          </p:cNvCxnSpPr>
          <p:nvPr/>
        </p:nvCxnSpPr>
        <p:spPr>
          <a:xfrm rot="-5400000" flipH="1">
            <a:off x="1625416" y="3422797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797" name="Google Shape;1797;g31813c2d981_1_108"/>
          <p:cNvGrpSpPr/>
          <p:nvPr/>
        </p:nvGrpSpPr>
        <p:grpSpPr>
          <a:xfrm>
            <a:off x="7238266" y="3053222"/>
            <a:ext cx="179700" cy="179700"/>
            <a:chOff x="7238266" y="3053222"/>
            <a:chExt cx="179700" cy="179700"/>
          </a:xfrm>
        </p:grpSpPr>
        <p:sp>
          <p:nvSpPr>
            <p:cNvPr id="1798" name="Google Shape;1798;g31813c2d981_1_108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g31813c2d981_1_108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0" name="Google Shape;1800;g31813c2d981_1_108"/>
          <p:cNvGrpSpPr/>
          <p:nvPr/>
        </p:nvGrpSpPr>
        <p:grpSpPr>
          <a:xfrm>
            <a:off x="1726066" y="2580534"/>
            <a:ext cx="179700" cy="179700"/>
            <a:chOff x="1726066" y="2580534"/>
            <a:chExt cx="179700" cy="179700"/>
          </a:xfrm>
        </p:grpSpPr>
        <p:sp>
          <p:nvSpPr>
            <p:cNvPr id="1801" name="Google Shape;1801;g31813c2d981_1_108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solidFill>
              <a:srgbClr val="77A0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g31813c2d981_1_108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03" name="Google Shape;1803;g31813c2d981_1_108"/>
          <p:cNvCxnSpPr>
            <a:stCxn id="1786" idx="2"/>
            <a:endCxn id="1801" idx="0"/>
          </p:cNvCxnSpPr>
          <p:nvPr/>
        </p:nvCxnSpPr>
        <p:spPr>
          <a:xfrm rot="-5400000" flipH="1">
            <a:off x="1610100" y="2374088"/>
            <a:ext cx="4122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804" name="Google Shape;1804;g31813c2d981_1_108"/>
          <p:cNvCxnSpPr>
            <a:stCxn id="1787" idx="2"/>
            <a:endCxn id="1805" idx="0"/>
          </p:cNvCxnSpPr>
          <p:nvPr/>
        </p:nvCxnSpPr>
        <p:spPr>
          <a:xfrm rot="-5400000" flipH="1">
            <a:off x="4364400" y="2375888"/>
            <a:ext cx="415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806" name="Google Shape;1806;g31813c2d981_1_108"/>
          <p:cNvCxnSpPr>
            <a:stCxn id="1788" idx="2"/>
            <a:endCxn id="1807" idx="0"/>
          </p:cNvCxnSpPr>
          <p:nvPr/>
        </p:nvCxnSpPr>
        <p:spPr>
          <a:xfrm rot="-5400000" flipH="1">
            <a:off x="7120650" y="2375738"/>
            <a:ext cx="4155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808" name="Google Shape;1808;g31813c2d981_1_108"/>
          <p:cNvCxnSpPr>
            <a:stCxn id="1792" idx="0"/>
            <a:endCxn id="1809" idx="4"/>
          </p:cNvCxnSpPr>
          <p:nvPr/>
        </p:nvCxnSpPr>
        <p:spPr>
          <a:xfrm rot="-5400000">
            <a:off x="4381500" y="3422750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810" name="Google Shape;1810;g31813c2d981_1_108"/>
          <p:cNvCxnSpPr>
            <a:stCxn id="1794" idx="0"/>
            <a:endCxn id="1798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811" name="Google Shape;1811;g31813c2d981_1_108"/>
          <p:cNvCxnSpPr>
            <a:stCxn id="1801" idx="6"/>
            <a:endCxn id="1805" idx="2"/>
          </p:cNvCxnSpPr>
          <p:nvPr/>
        </p:nvCxnSpPr>
        <p:spPr>
          <a:xfrm>
            <a:off x="1905766" y="2670384"/>
            <a:ext cx="2576400" cy="3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2" name="Google Shape;1812;g31813c2d981_1_108"/>
          <p:cNvCxnSpPr>
            <a:stCxn id="1805" idx="6"/>
            <a:endCxn id="1807" idx="2"/>
          </p:cNvCxnSpPr>
          <p:nvPr/>
        </p:nvCxnSpPr>
        <p:spPr>
          <a:xfrm>
            <a:off x="4661866" y="2673809"/>
            <a:ext cx="2576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3" name="Google Shape;1813;g31813c2d981_1_108"/>
          <p:cNvCxnSpPr>
            <a:stCxn id="1807" idx="6"/>
            <a:endCxn id="1796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name="adj1" fmla="val -4184"/>
              <a:gd name="adj2" fmla="val 50008"/>
              <a:gd name="adj3" fmla="val 1041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4" name="Google Shape;1814;g31813c2d981_1_108"/>
          <p:cNvCxnSpPr>
            <a:stCxn id="1798" idx="2"/>
            <a:endCxn id="1809" idx="6"/>
          </p:cNvCxnSpPr>
          <p:nvPr/>
        </p:nvCxnSpPr>
        <p:spPr>
          <a:xfrm rot="10800000">
            <a:off x="4661866" y="3142472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5" name="Google Shape;1815;g31813c2d981_1_108"/>
          <p:cNvCxnSpPr>
            <a:stCxn id="1809" idx="2"/>
            <a:endCxn id="1796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16" name="Google Shape;1816;g31813c2d981_1_108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796" name="Google Shape;1796;g31813c2d981_1_108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solidFill>
              <a:srgbClr val="77A0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g31813c2d981_1_108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8" name="Google Shape;1818;g31813c2d981_1_108"/>
          <p:cNvGrpSpPr/>
          <p:nvPr/>
        </p:nvGrpSpPr>
        <p:grpSpPr>
          <a:xfrm>
            <a:off x="4482166" y="2583959"/>
            <a:ext cx="179700" cy="179700"/>
            <a:chOff x="4482166" y="2580534"/>
            <a:chExt cx="179700" cy="179700"/>
          </a:xfrm>
        </p:grpSpPr>
        <p:sp>
          <p:nvSpPr>
            <p:cNvPr id="1805" name="Google Shape;1805;g31813c2d981_1_108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solidFill>
              <a:srgbClr val="77A0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g31813c2d981_1_108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0" name="Google Shape;1820;g31813c2d981_1_108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809" name="Google Shape;1809;g31813c2d981_1_108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solidFill>
              <a:srgbClr val="77A0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g31813c2d981_1_108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2" name="Google Shape;1822;g31813c2d981_1_108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807" name="Google Shape;1807;g31813c2d981_1_108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solidFill>
              <a:srgbClr val="77A0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896D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g31813c2d981_1_108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896D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49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829" name="Google Shape;1829;p49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830" name="Google Shape;1830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31" name="Google Shape;1831;p4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832" name="Google Shape;1832;p4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4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4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35" name="Google Shape;1835;p49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Métricas</a:t>
            </a:r>
            <a:endParaRPr/>
          </a:p>
        </p:txBody>
      </p:sp>
      <p:grpSp>
        <p:nvGrpSpPr>
          <p:cNvPr id="1836" name="Google Shape;1836;p49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837" name="Google Shape;1837;p49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49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49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49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49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42" name="Google Shape;1842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43" name="Google Shape;1843;p4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844" name="Google Shape;1844;p4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4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4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4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4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4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4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1" name="Google Shape;1851;p4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852" name="Google Shape;1852;p4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4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4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4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4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4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4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9" name="Google Shape;1859;p4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860" name="Google Shape;1860;p4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4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2" name="Google Shape;1862;p4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863" name="Google Shape;1863;p4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4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65" name="Google Shape;1865;p4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6" name="Google Shape;1866;p49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867" name="Google Shape;1867;p4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68" name="Google Shape;1868;p4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69" name="Google Shape;1869;p4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50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Backlog Sprint 1</a:t>
            </a:r>
            <a:endParaRPr/>
          </a:p>
        </p:txBody>
      </p:sp>
      <p:graphicFrame>
        <p:nvGraphicFramePr>
          <p:cNvPr id="1875" name="Google Shape;1875;p50"/>
          <p:cNvGraphicFramePr/>
          <p:nvPr/>
        </p:nvGraphicFramePr>
        <p:xfrm>
          <a:off x="253074" y="14063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{1267BAFD-CC38-4F66-AA20-098141A0C87E}</a:tableStyleId>
              </a:tblPr>
              <a:tblGrid>
                <a:gridCol w="4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2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4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9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Título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Responsable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Sprint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Puntos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Estado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UH-01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registrar y mantener una lista de candidatos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br>
                        <a:rPr lang="en" sz="100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" sz="100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UH-10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editar y eliminar registros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b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UH-22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diseñar e implementar un modelo de base de datos en Oracle Cloud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br>
                        <a:rPr lang="en" sz="100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UH-23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implementar Azure Active Directory (Azure AD)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i="0" u="none" strike="noStrike" cap="none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39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i="0" u="none" strike="noStrike" cap="none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76" name="Google Shape;1876;p50"/>
          <p:cNvSpPr txBox="1"/>
          <p:nvPr/>
        </p:nvSpPr>
        <p:spPr>
          <a:xfrm>
            <a:off x="4191704" y="219097"/>
            <a:ext cx="2499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sept –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20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sept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51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Backlog Sprint 2</a:t>
            </a:r>
            <a:endParaRPr/>
          </a:p>
        </p:txBody>
      </p:sp>
      <p:graphicFrame>
        <p:nvGraphicFramePr>
          <p:cNvPr id="1882" name="Google Shape;1882;p51"/>
          <p:cNvGraphicFramePr/>
          <p:nvPr/>
        </p:nvGraphicFramePr>
        <p:xfrm>
          <a:off x="253074" y="14063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{1267BAFD-CC38-4F66-AA20-098141A0C87E}</a:tableStyleId>
              </a:tblPr>
              <a:tblGrid>
                <a:gridCol w="4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2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4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9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Título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Responsable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Sprint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Puntos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Estado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UH-07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llevar un registro de la asistencia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UH-11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buscar y filtrar trabajadores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UH-13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 el sistema sea escalable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UH-18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garantizar la compatibilidad con navegadores y sistemas operativos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i="0" u="none" strike="noStrike" cap="none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36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i="0" u="none" strike="noStrike" cap="none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83" name="Google Shape;1883;p51"/>
          <p:cNvSpPr txBox="1"/>
          <p:nvPr/>
        </p:nvSpPr>
        <p:spPr>
          <a:xfrm>
            <a:off x="4317554" y="265572"/>
            <a:ext cx="2499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23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sept –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oct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52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Backlog Sprint 3</a:t>
            </a:r>
            <a:endParaRPr/>
          </a:p>
        </p:txBody>
      </p:sp>
      <p:graphicFrame>
        <p:nvGraphicFramePr>
          <p:cNvPr id="1889" name="Google Shape;1889;p52"/>
          <p:cNvGraphicFramePr/>
          <p:nvPr/>
        </p:nvGraphicFramePr>
        <p:xfrm>
          <a:off x="253074" y="14063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{1267BAFD-CC38-4F66-AA20-098141A0C87E}</a:tableStyleId>
              </a:tblPr>
              <a:tblGrid>
                <a:gridCol w="4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2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4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9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Título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Responsable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Sprint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Puntos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Estado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UH-03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gestionar la asignación de transporte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UH-04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gestionar la asignación de alojamiento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26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90" name="Google Shape;1890;p52"/>
          <p:cNvSpPr txBox="1"/>
          <p:nvPr/>
        </p:nvSpPr>
        <p:spPr>
          <a:xfrm>
            <a:off x="4349004" y="265572"/>
            <a:ext cx="2499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oct – 1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31813c2d981_1_157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Backlog Sprint 4</a:t>
            </a:r>
            <a:endParaRPr/>
          </a:p>
        </p:txBody>
      </p:sp>
      <p:graphicFrame>
        <p:nvGraphicFramePr>
          <p:cNvPr id="1896" name="Google Shape;1896;g31813c2d981_1_157"/>
          <p:cNvGraphicFramePr/>
          <p:nvPr/>
        </p:nvGraphicFramePr>
        <p:xfrm>
          <a:off x="253074" y="14063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{1267BAFD-CC38-4F66-AA20-098141A0C87E}</a:tableStyleId>
              </a:tblPr>
              <a:tblGrid>
                <a:gridCol w="4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2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4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9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Título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Responsable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Sprint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Puntos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Estado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UH-03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automatizar el envío de notificaciones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UH-21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desplegar microservicios en contenedores Docker en AWS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21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34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97" name="Google Shape;1897;g31813c2d981_1_157"/>
          <p:cNvSpPr txBox="1"/>
          <p:nvPr/>
        </p:nvSpPr>
        <p:spPr>
          <a:xfrm>
            <a:off x="4270354" y="265572"/>
            <a:ext cx="2499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21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oct –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1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1813c2d981_1_163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Backlog Sprint 5</a:t>
            </a:r>
            <a:endParaRPr/>
          </a:p>
        </p:txBody>
      </p:sp>
      <p:graphicFrame>
        <p:nvGraphicFramePr>
          <p:cNvPr id="1903" name="Google Shape;1903;g31813c2d981_1_163"/>
          <p:cNvGraphicFramePr/>
          <p:nvPr/>
        </p:nvGraphicFramePr>
        <p:xfrm>
          <a:off x="253074" y="14063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{1267BAFD-CC38-4F66-AA20-098141A0C87E}</a:tableStyleId>
              </a:tblPr>
              <a:tblGrid>
                <a:gridCol w="4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2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4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9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Título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Responsable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Sprint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Puntos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Estado</a:t>
                      </a:r>
                      <a:endParaRPr sz="1400" u="none" strike="noStrike" cap="none"/>
                    </a:p>
                  </a:txBody>
                  <a:tcPr marL="0" marR="0" marT="0" marB="0" anchor="b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5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UH-03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facilitar la integración con otros sistemas y APIs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UH-04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proteger los datos personales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UH-21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asegurar que el sistema sea fácil de mantener y actualizar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0" i="0" u="none" strike="noStrike" cap="non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21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i="0" u="none" strike="noStrike" cap="none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47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04" name="Google Shape;1904;g31813c2d981_1_163"/>
          <p:cNvSpPr txBox="1"/>
          <p:nvPr/>
        </p:nvSpPr>
        <p:spPr>
          <a:xfrm>
            <a:off x="4223179" y="265572"/>
            <a:ext cx="2499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oct –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15</a:t>
            </a:r>
            <a:r>
              <a:rPr lang="en" sz="14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b="1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53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Burndown Chart - Datos</a:t>
            </a:r>
            <a:endParaRPr/>
          </a:p>
        </p:txBody>
      </p:sp>
      <p:graphicFrame>
        <p:nvGraphicFramePr>
          <p:cNvPr id="1910" name="Google Shape;1910;p53"/>
          <p:cNvGraphicFramePr/>
          <p:nvPr/>
        </p:nvGraphicFramePr>
        <p:xfrm>
          <a:off x="1524000" y="132141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{9556FB99-9B61-428C-B912-B15DC9ED6027}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Número de Sprint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Esfuerzo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39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26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47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6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31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Total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b="1"/>
                        <a:t>213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54"/>
          <p:cNvSpPr txBox="1">
            <a:spLocks noGrp="1"/>
          </p:cNvSpPr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Burndown Chart</a:t>
            </a:r>
            <a:endParaRPr/>
          </a:p>
        </p:txBody>
      </p:sp>
      <p:pic>
        <p:nvPicPr>
          <p:cNvPr id="1916" name="Google Shape;19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50" y="666675"/>
            <a:ext cx="8261112" cy="434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54"/>
          <p:cNvSpPr txBox="1">
            <a:spLocks noGrp="1"/>
          </p:cNvSpPr>
          <p:nvPr>
            <p:ph type="title"/>
          </p:nvPr>
        </p:nvSpPr>
        <p:spPr>
          <a:xfrm>
            <a:off x="5061350" y="2194250"/>
            <a:ext cx="7428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213/200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007" name="Google Shape;1007;p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008" name="Google Shape;1008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9" name="Google Shape;1009;p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010" name="Google Shape;1010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13" name="Google Shape;1013;p2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Contexto</a:t>
            </a:r>
            <a:endParaRPr/>
          </a:p>
        </p:txBody>
      </p:sp>
      <p:grpSp>
        <p:nvGrpSpPr>
          <p:cNvPr id="1014" name="Google Shape;1014;p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015" name="Google Shape;1015;p2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0" name="Google Shape;1020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1" name="Google Shape;1021;p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022" name="Google Shape;1022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9" name="Google Shape;1029;p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030" name="Google Shape;1030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7" name="Google Shape;1037;p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038" name="Google Shape;1038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0" name="Google Shape;1040;p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041" name="Google Shape;1041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3" name="Google Shape;1043;p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4" name="Google Shape;1044;p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045" name="Google Shape;1045;p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46" name="Google Shape;1046;p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7" name="Google Shape;1047;p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2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923" name="Google Shape;1923;p1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924" name="Google Shape;1924;p1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25" name="Google Shape;1925;p1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926" name="Google Shape;1926;p1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1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1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29" name="Google Shape;1929;p12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Demostración</a:t>
            </a:r>
            <a:endParaRPr/>
          </a:p>
        </p:txBody>
      </p:sp>
      <p:grpSp>
        <p:nvGrpSpPr>
          <p:cNvPr id="1930" name="Google Shape;1930;p1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931" name="Google Shape;1931;p12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12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12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12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2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36" name="Google Shape;1936;p1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37" name="Google Shape;1937;p1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938" name="Google Shape;1938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5" name="Google Shape;1945;p1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946" name="Google Shape;1946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3" name="Google Shape;1953;p1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954" name="Google Shape;1954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6" name="Google Shape;1956;p1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957" name="Google Shape;1957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59" name="Google Shape;1959;p1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0" name="Google Shape;1960;p1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961" name="Google Shape;1961;p1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62" name="Google Shape;1962;p1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63" name="Google Shape;1963;p1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8" name="Google Shape;1968;p16"/>
          <p:cNvGrpSpPr/>
          <p:nvPr/>
        </p:nvGrpSpPr>
        <p:grpSpPr>
          <a:xfrm>
            <a:off x="-2765816" y="-2958610"/>
            <a:ext cx="8164418" cy="6343458"/>
            <a:chOff x="-2613416" y="-2806210"/>
            <a:chExt cx="8164418" cy="6343458"/>
          </a:xfrm>
        </p:grpSpPr>
        <p:grpSp>
          <p:nvGrpSpPr>
            <p:cNvPr id="1969" name="Google Shape;1969;p16"/>
            <p:cNvGrpSpPr/>
            <p:nvPr/>
          </p:nvGrpSpPr>
          <p:grpSpPr>
            <a:xfrm>
              <a:off x="-2613416" y="-2806210"/>
              <a:ext cx="8164418" cy="6343458"/>
              <a:chOff x="-2613416" y="-2806210"/>
              <a:chExt cx="8164418" cy="6343458"/>
            </a:xfrm>
          </p:grpSpPr>
          <p:grpSp>
            <p:nvGrpSpPr>
              <p:cNvPr id="1970" name="Google Shape;1970;p16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971" name="Google Shape;1971;p16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972" name="Google Shape;1972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973" name="Google Shape;1973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74" name="Google Shape;1974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75" name="Google Shape;1975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76" name="Google Shape;1976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77" name="Google Shape;1977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978" name="Google Shape;1978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979" name="Google Shape;1979;p16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980" name="Google Shape;1980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981" name="Google Shape;1981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82" name="Google Shape;1982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83" name="Google Shape;1983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84" name="Google Shape;1984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85" name="Google Shape;1985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986" name="Google Shape;1986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987" name="Google Shape;1987;p16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988" name="Google Shape;1988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989" name="Google Shape;1989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90" name="Google Shape;1990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91" name="Google Shape;1991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92" name="Google Shape;1992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93" name="Google Shape;1993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994" name="Google Shape;1994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995" name="Google Shape;1995;p16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996" name="Google Shape;1996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997" name="Google Shape;1997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98" name="Google Shape;1998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99" name="Google Shape;1999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000" name="Google Shape;2000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001" name="Google Shape;2001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2002" name="Google Shape;2002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003" name="Google Shape;2003;p16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2004" name="Google Shape;2004;p16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49019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2005" name="Google Shape;2005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6" b="17660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06" name="Google Shape;2006;p16"/>
              <p:cNvGrpSpPr/>
              <p:nvPr/>
            </p:nvGrpSpPr>
            <p:grpSpPr>
              <a:xfrm>
                <a:off x="-640220" y="-2653973"/>
                <a:ext cx="6191221" cy="6191221"/>
                <a:chOff x="-640220" y="-2502423"/>
                <a:chExt cx="6191221" cy="6191221"/>
              </a:xfrm>
            </p:grpSpPr>
            <p:sp>
              <p:nvSpPr>
                <p:cNvPr id="2007" name="Google Shape;2007;p16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8" name="Google Shape;2008;p16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009" name="Google Shape;2009;p16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2010" name="Google Shape;2010;p1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p1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12" name="Google Shape;2012;p16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2013" name="Google Shape;2013;p16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14" name="Google Shape;2014;p16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2015" name="Google Shape;2015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18" name="Google Shape;2018;p16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19" name="Google Shape;2019;p16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2020" name="Google Shape;2020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22" name="Google Shape;2022;p16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2023" name="Google Shape;2023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25" name="Google Shape;2025;p16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16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27" name="Google Shape;2027;p16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2028" name="Google Shape;2028;p1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p1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p1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1" name="Google Shape;2031;p1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p1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p1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p1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5" name="Google Shape;2035;p16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2036" name="Google Shape;2036;p16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p16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p16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39" name="Google Shape;2039;p16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16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1" name="Google Shape;2041;p16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2042" name="Google Shape;2042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3" name="Google Shape;2043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44" name="Google Shape;2044;p16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2045" name="Google Shape;2045;p16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16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7" name="Google Shape;2047;p16"/>
          <p:cNvGrpSpPr/>
          <p:nvPr/>
        </p:nvGrpSpPr>
        <p:grpSpPr>
          <a:xfrm>
            <a:off x="646700" y="263313"/>
            <a:ext cx="4558967" cy="134100"/>
            <a:chOff x="796100" y="3019701"/>
            <a:chExt cx="4558967" cy="134100"/>
          </a:xfrm>
        </p:grpSpPr>
        <p:sp>
          <p:nvSpPr>
            <p:cNvPr id="2048" name="Google Shape;2048;p1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49" name="Google Shape;2049;p1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50" name="Google Shape;2050;p1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1" name="Google Shape;205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350" y="785125"/>
            <a:ext cx="8239373" cy="41036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28650" algn="bl" rotWithShape="0">
              <a:srgbClr val="000000">
                <a:alpha val="82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07</a:t>
            </a:r>
            <a:endParaRPr/>
          </a:p>
        </p:txBody>
      </p:sp>
      <p:grpSp>
        <p:nvGrpSpPr>
          <p:cNvPr id="2057" name="Google Shape;2057;p1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2058" name="Google Shape;2058;p1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9" name="Google Shape;2059;p1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2060" name="Google Shape;2060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63" name="Google Shape;2063;p1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Conclusiones</a:t>
            </a:r>
            <a:endParaRPr/>
          </a:p>
        </p:txBody>
      </p:sp>
      <p:grpSp>
        <p:nvGrpSpPr>
          <p:cNvPr id="2064" name="Google Shape;2064;p1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2065" name="Google Shape;2065;p1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1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1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1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1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70" name="Google Shape;2070;p1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71" name="Google Shape;2071;p1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2072" name="Google Shape;2072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3" name="Google Shape;2073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4" name="Google Shape;2074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5" name="Google Shape;2075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79" name="Google Shape;2079;p1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2080" name="Google Shape;2080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2" name="Google Shape;2082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3" name="Google Shape;2083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4" name="Google Shape;2084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5" name="Google Shape;2085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6" name="Google Shape;2086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7" name="Google Shape;2087;p1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2088" name="Google Shape;208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9" name="Google Shape;208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90" name="Google Shape;2090;p1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2091" name="Google Shape;209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2" name="Google Shape;209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93" name="Google Shape;2093;p1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4" name="Google Shape;2094;p1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2095" name="Google Shape;2095;p1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96" name="Google Shape;2096;p1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97" name="Google Shape;2097;p1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20"/>
          <p:cNvSpPr txBox="1"/>
          <p:nvPr/>
        </p:nvSpPr>
        <p:spPr>
          <a:xfrm>
            <a:off x="2625097" y="2042400"/>
            <a:ext cx="3893805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Gracias!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8"/>
          <p:cNvSpPr txBox="1">
            <a:spLocks noGrp="1"/>
          </p:cNvSpPr>
          <p:nvPr>
            <p:ph type="title"/>
          </p:nvPr>
        </p:nvSpPr>
        <p:spPr>
          <a:xfrm>
            <a:off x="714366" y="539500"/>
            <a:ext cx="3145200" cy="112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Faenas en Chile</a:t>
            </a:r>
            <a:endParaRPr sz="2800"/>
          </a:p>
        </p:txBody>
      </p:sp>
      <p:sp>
        <p:nvSpPr>
          <p:cNvPr id="1053" name="Google Shape;1053;p38"/>
          <p:cNvSpPr txBox="1">
            <a:spLocks noGrp="1"/>
          </p:cNvSpPr>
          <p:nvPr>
            <p:ph type="subTitle" idx="1"/>
          </p:nvPr>
        </p:nvSpPr>
        <p:spPr>
          <a:xfrm>
            <a:off x="719999" y="2075285"/>
            <a:ext cx="3262065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En Chile, "</a:t>
            </a:r>
            <a:r>
              <a:rPr lang="en" b="1"/>
              <a:t>faena</a:t>
            </a:r>
            <a:r>
              <a:rPr lang="en"/>
              <a:t>" se refiere a un conjunto de trabajos específicos, comúnmente en sectores como minería o construcción. Estas actividades suelen llevarse a cabo en zonas remotas y requieren infraestructura especial para alojar y apoyar a los trabajadores en terreno.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  <p:grpSp>
        <p:nvGrpSpPr>
          <p:cNvPr id="1054" name="Google Shape;1054;p38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055" name="Google Shape;1055;p38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8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8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8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62" name="Google Shape;1062;p38" descr="Hombre con chaqueta de color naranja&#10;&#10;Descripción generada automáticamente con confianza me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069" r="19067"/>
          <a:stretch/>
        </p:blipFill>
        <p:spPr>
          <a:xfrm>
            <a:off x="4135801" y="539500"/>
            <a:ext cx="4293833" cy="40680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Problemática y soluciones</a:t>
            </a:r>
            <a:endParaRPr/>
          </a:p>
        </p:txBody>
      </p:sp>
      <p:sp>
        <p:nvSpPr>
          <p:cNvPr id="1068" name="Google Shape;1068;p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Administrar</a:t>
            </a:r>
            <a:r>
              <a:rPr lang="en"/>
              <a:t> y </a:t>
            </a:r>
            <a:r>
              <a:rPr lang="en" b="1"/>
              <a:t>seleccionar</a:t>
            </a:r>
            <a:r>
              <a:rPr lang="en"/>
              <a:t> los candidatos para su posterior contacto.</a:t>
            </a:r>
            <a:endParaRPr/>
          </a:p>
        </p:txBody>
      </p:sp>
      <p:sp>
        <p:nvSpPr>
          <p:cNvPr id="1069" name="Google Shape;1069;p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Gestionar el </a:t>
            </a:r>
            <a:r>
              <a:rPr lang="en" b="1"/>
              <a:t>transporte</a:t>
            </a:r>
            <a:r>
              <a:rPr lang="en"/>
              <a:t> y la </a:t>
            </a:r>
            <a:r>
              <a:rPr lang="en" b="1"/>
              <a:t>estadía</a:t>
            </a:r>
            <a:r>
              <a:rPr lang="en"/>
              <a:t> de los recursos humanos.</a:t>
            </a:r>
            <a:endParaRPr/>
          </a:p>
        </p:txBody>
      </p:sp>
      <p:sp>
        <p:nvSpPr>
          <p:cNvPr id="1070" name="Google Shape;1070;p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Asistencia</a:t>
            </a:r>
            <a:endParaRPr/>
          </a:p>
        </p:txBody>
      </p:sp>
      <p:sp>
        <p:nvSpPr>
          <p:cNvPr id="1071" name="Google Shape;1071;p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Contacto</a:t>
            </a:r>
            <a:endParaRPr/>
          </a:p>
        </p:txBody>
      </p:sp>
      <p:sp>
        <p:nvSpPr>
          <p:cNvPr id="1072" name="Google Shape;1072;p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Logística</a:t>
            </a:r>
            <a:endParaRPr/>
          </a:p>
        </p:txBody>
      </p:sp>
      <p:sp>
        <p:nvSpPr>
          <p:cNvPr id="1073" name="Google Shape;1073;p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Verificar, a través de </a:t>
            </a:r>
            <a:r>
              <a:rPr lang="en" b="1"/>
              <a:t>reconocimiento</a:t>
            </a:r>
            <a:r>
              <a:rPr lang="en"/>
              <a:t> </a:t>
            </a:r>
            <a:r>
              <a:rPr lang="en" b="1"/>
              <a:t>facial</a:t>
            </a:r>
            <a:r>
              <a:rPr lang="en"/>
              <a:t>, la asistencia de los trabajadores.</a:t>
            </a:r>
            <a:endParaRPr/>
          </a:p>
        </p:txBody>
      </p:sp>
      <p:pic>
        <p:nvPicPr>
          <p:cNvPr id="1074" name="Google Shape;1074;p5" descr="Un hombre con un sombrero verde&#10;&#10;Descripción generada automáticamente con confianza baja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l="10284" r="10282"/>
          <a:stretch/>
        </p:blipFill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75" name="Google Shape;1075;p5" descr="Un grupo de personas en uniforme junto a un camión&#10;&#10;Descripción generada automáticamente"/>
          <p:cNvPicPr preferRelativeResize="0">
            <a:picLocks noGrp="1"/>
          </p:cNvPicPr>
          <p:nvPr>
            <p:ph type="pic" idx="8"/>
          </p:nvPr>
        </p:nvPicPr>
        <p:blipFill rotWithShape="1">
          <a:blip r:embed="rId4">
            <a:alphaModFix/>
          </a:blip>
          <a:srcRect t="8053" b="8053"/>
          <a:stretch/>
        </p:blipFill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76" name="Google Shape;1076;p5" descr="Un grupo de personas en uniforme&#10;&#10;Descripción generada automáticamente"/>
          <p:cNvPicPr preferRelativeResize="0">
            <a:picLocks noGrp="1"/>
          </p:cNvPicPr>
          <p:nvPr>
            <p:ph type="pic" idx="9"/>
          </p:nvPr>
        </p:nvPicPr>
        <p:blipFill rotWithShape="1">
          <a:blip r:embed="rId5">
            <a:alphaModFix/>
          </a:blip>
          <a:srcRect t="8086" b="8086"/>
          <a:stretch/>
        </p:blipFill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077" name="Google Shape;1077;p5"/>
          <p:cNvGrpSpPr/>
          <p:nvPr/>
        </p:nvGrpSpPr>
        <p:grpSpPr>
          <a:xfrm rot="10800000" flipH="1">
            <a:off x="818175" y="3474755"/>
            <a:ext cx="1589745" cy="45720"/>
            <a:chOff x="741975" y="2893476"/>
            <a:chExt cx="5132617" cy="134100"/>
          </a:xfrm>
        </p:grpSpPr>
        <p:sp>
          <p:nvSpPr>
            <p:cNvPr id="1078" name="Google Shape;1078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79" name="Google Shape;1079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0" name="Google Shape;1080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1" name="Google Shape;1081;p5"/>
          <p:cNvGrpSpPr/>
          <p:nvPr/>
        </p:nvGrpSpPr>
        <p:grpSpPr>
          <a:xfrm rot="10800000" flipH="1">
            <a:off x="3706155" y="3474755"/>
            <a:ext cx="1589745" cy="45720"/>
            <a:chOff x="741975" y="2893476"/>
            <a:chExt cx="5132617" cy="134100"/>
          </a:xfrm>
        </p:grpSpPr>
        <p:sp>
          <p:nvSpPr>
            <p:cNvPr id="1082" name="Google Shape;1082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3" name="Google Shape;1083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4" name="Google Shape;1084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5" name="Google Shape;1085;p5"/>
          <p:cNvGrpSpPr/>
          <p:nvPr/>
        </p:nvGrpSpPr>
        <p:grpSpPr>
          <a:xfrm rot="10800000" flipH="1">
            <a:off x="6514553" y="3474755"/>
            <a:ext cx="1684567" cy="45719"/>
            <a:chOff x="741975" y="2893476"/>
            <a:chExt cx="5132617" cy="134100"/>
          </a:xfrm>
        </p:grpSpPr>
        <p:sp>
          <p:nvSpPr>
            <p:cNvPr id="1086" name="Google Shape;1086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7" name="Google Shape;1087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8" name="Google Shape;1088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6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094" name="Google Shape;1094;p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5" name="Google Shape;1095;p6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096" name="Google Shape;1096;p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99" name="Google Shape;1099;p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00" name="Google Shape;1100;p6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6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6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6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6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5" name="Google Shape;1105;p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6" name="Google Shape;1106;p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07" name="Google Shape;1107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4" name="Google Shape;1114;p6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115" name="Google Shape;1115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2" name="Google Shape;1122;p6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123" name="Google Shape;1123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5" name="Google Shape;1125;p6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126" name="Google Shape;1126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28" name="Google Shape;1128;p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29" name="Google Shape;1129;p6" descr="La IA de los sistemas de reconocimiento facial tienen un problema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33900"/>
            <a:ext cx="9160653" cy="610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0ba9ef7306_0_576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135" name="Google Shape;1135;g30ba9ef7306_0_576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1136" name="Google Shape;1136;g30ba9ef7306_0_57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37" name="Google Shape;1137;g30ba9ef7306_0_576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1138" name="Google Shape;1138;g30ba9ef7306_0_57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g30ba9ef7306_0_57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g30ba9ef7306_0_57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1" name="Google Shape;1141;g30ba9ef7306_0_576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Solución</a:t>
            </a:r>
            <a:endParaRPr/>
          </a:p>
        </p:txBody>
      </p:sp>
      <p:grpSp>
        <p:nvGrpSpPr>
          <p:cNvPr id="1142" name="Google Shape;1142;g30ba9ef7306_0_57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43" name="Google Shape;1143;g30ba9ef7306_0_576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g30ba9ef7306_0_576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g30ba9ef7306_0_576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g30ba9ef7306_0_576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g30ba9ef7306_0_576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8" name="Google Shape;1148;g30ba9ef7306_0_57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49" name="Google Shape;1149;g30ba9ef7306_0_57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50" name="Google Shape;1150;g30ba9ef7306_0_57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g30ba9ef7306_0_57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g30ba9ef7306_0_57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g30ba9ef7306_0_57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g30ba9ef7306_0_57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g30ba9ef7306_0_57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g30ba9ef7306_0_57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7" name="Google Shape;1157;g30ba9ef7306_0_576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1158" name="Google Shape;1158;g30ba9ef7306_0_57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g30ba9ef7306_0_57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g30ba9ef7306_0_57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g30ba9ef7306_0_57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g30ba9ef7306_0_57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g30ba9ef7306_0_57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g30ba9ef7306_0_57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5" name="Google Shape;1165;g30ba9ef7306_0_576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1166" name="Google Shape;1166;g30ba9ef7306_0_57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g30ba9ef7306_0_57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8" name="Google Shape;1168;g30ba9ef7306_0_576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1169" name="Google Shape;1169;g30ba9ef7306_0_57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g30ba9ef7306_0_57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1" name="Google Shape;1171;g30ba9ef7306_0_57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2" name="Google Shape;1172;g30ba9ef7306_0_576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173" name="Google Shape;1173;g30ba9ef7306_0_57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74" name="Google Shape;1174;g30ba9ef7306_0_57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75" name="Google Shape;1175;g30ba9ef7306_0_57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g30ba9ef7306_0_1821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1181" name="Google Shape;1181;g30ba9ef7306_0_182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2" name="Google Shape;1182;g30ba9ef7306_0_1821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1183" name="Google Shape;1183;g30ba9ef7306_0_1821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g30ba9ef7306_0_1821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g30ba9ef7306_0_1821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86" name="Google Shape;1186;g30ba9ef7306_0_1821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87" name="Google Shape;1187;g30ba9ef7306_0_1821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g30ba9ef7306_0_1821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g30ba9ef7306_0_1821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g30ba9ef7306_0_1821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g30ba9ef7306_0_1821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2" name="Google Shape;1192;g30ba9ef7306_0_182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93" name="Google Shape;1193;g30ba9ef7306_0_182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94" name="Google Shape;1194;g30ba9ef7306_0_182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g30ba9ef7306_0_182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g30ba9ef7306_0_182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g30ba9ef7306_0_182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g30ba9ef7306_0_182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g30ba9ef7306_0_182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g30ba9ef7306_0_182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1" name="Google Shape;1201;g30ba9ef7306_0_1821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1202" name="Google Shape;1202;g30ba9ef7306_0_182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g30ba9ef7306_0_182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g30ba9ef7306_0_182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g30ba9ef7306_0_182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g30ba9ef7306_0_182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g30ba9ef7306_0_182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g30ba9ef7306_0_182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9" name="Google Shape;1209;g30ba9ef7306_0_1821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1210" name="Google Shape;1210;g30ba9ef7306_0_18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g30ba9ef7306_0_18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2" name="Google Shape;1212;g30ba9ef7306_0_1821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1213" name="Google Shape;1213;g30ba9ef7306_0_18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g30ba9ef7306_0_18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15" name="Google Shape;1215;g30ba9ef7306_0_182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16" name="Google Shape;1216;g30ba9ef7306_0_18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6375" y="698088"/>
            <a:ext cx="619125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2452</Words>
  <Application>Microsoft Office PowerPoint</Application>
  <PresentationFormat>Presentación en pantalla (16:9)</PresentationFormat>
  <Paragraphs>566</Paragraphs>
  <Slides>43</Slides>
  <Notes>43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43</vt:i4>
      </vt:variant>
    </vt:vector>
  </HeadingPairs>
  <TitlesOfParts>
    <vt:vector size="52" baseType="lpstr">
      <vt:lpstr>Roboto Condensed Light</vt:lpstr>
      <vt:lpstr>Arial</vt:lpstr>
      <vt:lpstr>Open Sans</vt:lpstr>
      <vt:lpstr>IBM Plex Mono</vt:lpstr>
      <vt:lpstr>Proxima Nova</vt:lpstr>
      <vt:lpstr>Poppins</vt:lpstr>
      <vt:lpstr>Slidesgo Final Pages</vt:lpstr>
      <vt:lpstr>Introduction to Coding Workshop by Slidesgo</vt:lpstr>
      <vt:lpstr>Introduction to Coding Workshop by Slidesgo</vt:lpstr>
      <vt:lpstr>Presentación de PowerPoint</vt:lpstr>
      <vt:lpstr>Presentación de PowerPoint</vt:lpstr>
      <vt:lpstr>Presentación de PowerPoint</vt:lpstr>
      <vt:lpstr>01</vt:lpstr>
      <vt:lpstr>Faenas en Chile</vt:lpstr>
      <vt:lpstr>Problemática y soluciones</vt:lpstr>
      <vt:lpstr>Presentación de PowerPoint</vt:lpstr>
      <vt:lpstr>02</vt:lpstr>
      <vt:lpstr>Presentación de PowerPoint</vt:lpstr>
      <vt:lpstr>Presentación de PowerPoint</vt:lpstr>
      <vt:lpstr>Requerimientos funcionales</vt:lpstr>
      <vt:lpstr>Requerimientos no-funcionales</vt:lpstr>
      <vt:lpstr>Presentación de PowerPoint</vt:lpstr>
      <vt:lpstr>Presentación de PowerPoint</vt:lpstr>
      <vt:lpstr>Recursos tecnológicos</vt:lpstr>
      <vt:lpstr>03</vt:lpstr>
      <vt:lpstr>Presentación de PowerPoint</vt:lpstr>
      <vt:lpstr>04</vt:lpstr>
      <vt:lpstr>Presentación de PowerPoint</vt:lpstr>
      <vt:lpstr>Presentación de PowerPoint</vt:lpstr>
      <vt:lpstr>Sprint 1 </vt:lpstr>
      <vt:lpstr>Sprint 1 </vt:lpstr>
      <vt:lpstr>Sprint 2</vt:lpstr>
      <vt:lpstr>Sprint 2</vt:lpstr>
      <vt:lpstr>Sprint 3</vt:lpstr>
      <vt:lpstr>Sprint 3</vt:lpstr>
      <vt:lpstr>Sprint 4</vt:lpstr>
      <vt:lpstr>Sprint 4</vt:lpstr>
      <vt:lpstr>Sprint 5</vt:lpstr>
      <vt:lpstr>Sprint 5</vt:lpstr>
      <vt:lpstr>Sprint 6</vt:lpstr>
      <vt:lpstr>05</vt:lpstr>
      <vt:lpstr>Backlog Sprint 1</vt:lpstr>
      <vt:lpstr>Backlog Sprint 2</vt:lpstr>
      <vt:lpstr>Backlog Sprint 3</vt:lpstr>
      <vt:lpstr>Backlog Sprint 4</vt:lpstr>
      <vt:lpstr>Backlog Sprint 5</vt:lpstr>
      <vt:lpstr>Burndown Chart - Datos</vt:lpstr>
      <vt:lpstr>Burndown Chart</vt:lpstr>
      <vt:lpstr>06</vt:lpstr>
      <vt:lpstr>Presentación de PowerPoint</vt:lpstr>
      <vt:lpstr>07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David Zurita</dc:creator>
  <cp:lastModifiedBy>CRISTIAN ANDRES VERNAL ACEVEDO</cp:lastModifiedBy>
  <cp:revision>2</cp:revision>
  <dcterms:modified xsi:type="dcterms:W3CDTF">2024-11-20T22:37:16Z</dcterms:modified>
</cp:coreProperties>
</file>